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8" r:id="rId4"/>
    <p:sldId id="268" r:id="rId5"/>
    <p:sldId id="264" r:id="rId6"/>
    <p:sldId id="259" r:id="rId7"/>
    <p:sldId id="261" r:id="rId8"/>
    <p:sldId id="269" r:id="rId9"/>
    <p:sldId id="262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2DAAF-55CF-4570-9828-203780ED439E}" v="1" dt="2025-05-15T13:46:11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1" autoAdjust="0"/>
    <p:restoredTop sz="94695" autoAdjust="0"/>
  </p:normalViewPr>
  <p:slideViewPr>
    <p:cSldViewPr>
      <p:cViewPr varScale="1">
        <p:scale>
          <a:sx n="33" d="100"/>
          <a:sy n="33" d="100"/>
        </p:scale>
        <p:origin x="16" y="5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blegateway.com/passage/?search=Ephesians%205&amp;version=NKJV#fen-NKJV-29335h" TargetMode="External"/><Relationship Id="rId5" Type="http://schemas.openxmlformats.org/officeDocument/2006/relationships/hyperlink" Target="https://www.biblegateway.com/passage/?search=Ephesians%205&amp;version=NKJV#fen-NKJV-29331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edding ring&#10;&#10;AI-generated content may be incorrect.">
            <a:extLst>
              <a:ext uri="{FF2B5EF4-FFF2-40B4-BE49-F238E27FC236}">
                <a16:creationId xmlns:a16="http://schemas.microsoft.com/office/drawing/2014/main" id="{925D6E3C-1C71-651F-5B5B-D9D9CAFF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8264-5F90-8238-5887-CB8F55ED1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1026B3-1DBD-C930-0CCF-B90CA099ACE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5A51A36-476C-A8A7-8EE6-961D1DD6A08F}"/>
              </a:ext>
            </a:extLst>
          </p:cNvPr>
          <p:cNvGrpSpPr/>
          <p:nvPr/>
        </p:nvGrpSpPr>
        <p:grpSpPr>
          <a:xfrm>
            <a:off x="359353" y="0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CE95CB-DBC5-C879-D427-2DE410FDC5F7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2E18862-1C44-9E91-45B4-2715B9899E80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3F046DE-53F3-6484-65E7-07554B032F4C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53D13EA-01C2-2015-D8CB-BA675423B115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7525AD8B-04A8-832D-646B-8C2040F7ED44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65FB83E-6BF9-6479-7EAE-58100488E1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D969344-DCFD-1B0F-6A05-AF1802E807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2AD24644-1AEF-35A2-3406-E5CC2AAA319C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D975F7A-399C-375A-4DC8-D6C983522167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7E43FA4-D4F5-C77F-D8C7-6C0C384F49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5EA12B4-EA58-A6CB-BDEA-22A2C3CC64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33CDED2A-5D8F-720E-0689-37D253601780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EBD995F-EDED-D8FB-4C6D-27DC0183EF51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2468D81-F57D-1524-B501-3C6FFB20C3C2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BE73A2E-1AA7-B12A-870B-029B0C891B67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4B875D1-8905-43B5-1E8F-110EA63D2771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3DA4344-F64C-7CD7-7761-475EE201C4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9314AE3-7A75-2CA9-841F-BBF885B5F2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6510FAF4-120D-E660-858F-D979338DEF14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84BF778-5942-FE35-5697-9060226D1348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ED365A3-1758-23CE-D7BF-85C0A336E4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8058679D-2B1C-91B9-E08F-8F88E9C409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F352D00-0221-1DFA-020B-8799DE802362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A90E414-7226-5B46-741F-16FF68E5D6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5537E956-2216-1DA1-5138-27E1720EED2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7634AFC-02C2-2CE7-82CF-FA5784A22A56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AEDB3E1-3B44-5DB4-23CF-874A053AFD1A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5BE0AD7-3418-90AC-924B-2170E5AE69D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C1D6E0D-B069-61ED-7DF7-DA96FA329C01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93BC323-5DAC-2F78-0525-05B84D0F7166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63255A4E-E3C4-455E-0AEE-001EC9ABCC30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02AA501-330A-4E74-9846-A286B9B881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75BC6D8-922F-C400-5FD6-D1A94FF3A9E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027E3440-FC3E-765E-195A-AFE7F552C635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AD6E2F74-D635-F126-0109-EBB437446589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1F78E785-9C04-AD8E-C3E4-CE25DCE1033D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88B9CB11-0290-55C5-9EB3-136136A3051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7929B632-E6ED-3000-BA49-FF405ECB0E5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809C0E9-7A53-0CE8-0604-22EFD88FB197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6974DFA-F265-DCCF-9DCB-A8724DA012B8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6401B08A-2B9F-7FB6-BD82-60EF71903D04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9D08EE45-A60B-0251-3D2F-F31B1980838A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3865E87-6601-5CB5-DF62-7E10D77E6521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23E2B01-A6CF-D165-3BD9-880561CFC7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F81F54F-2C63-5A0D-EF04-F66A2BCC41D1}"/>
              </a:ext>
            </a:extLst>
          </p:cNvPr>
          <p:cNvSpPr txBox="1"/>
          <p:nvPr/>
        </p:nvSpPr>
        <p:spPr>
          <a:xfrm>
            <a:off x="598352" y="1222520"/>
            <a:ext cx="1109961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Husbands love your wife unto death. Husband you must sacrifice unto death. Jesus modeled this and showed it to us.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Husbands when your wife submits to you, you must show the level of responsibility that justifies that submission.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Husbands, your wife is the reflection of the honor that Christ has put upon us.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Don’t do to your wife what Jesus Christ did not do to you.</a:t>
            </a:r>
          </a:p>
        </p:txBody>
      </p:sp>
    </p:spTree>
    <p:extLst>
      <p:ext uri="{BB962C8B-B14F-4D97-AF65-F5344CB8AC3E}">
        <p14:creationId xmlns:p14="http://schemas.microsoft.com/office/powerpoint/2010/main" val="47214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CB75B-92DC-765E-6190-E1F49C42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7FCA1B-C427-5BA8-287F-99183641AD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B7D5E8E-EF0D-E089-0A07-06F829EDC8AE}"/>
              </a:ext>
            </a:extLst>
          </p:cNvPr>
          <p:cNvGrpSpPr/>
          <p:nvPr/>
        </p:nvGrpSpPr>
        <p:grpSpPr>
          <a:xfrm>
            <a:off x="359353" y="0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C6198B2-3635-19D1-F9EC-97E0CC8F30EA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F350EBE-268D-276B-BF87-AE07BB5613DE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4ECE3B7-6892-B558-B0E8-BEB7A69241ED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6BC8B6-0A3D-66B2-270D-7E4AF5295B61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C7107EF-9114-2FC1-E0ED-A50C6F47E4C6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5E86D91-444F-89D7-187F-1E6E39C8A6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65176911-FBAD-EF08-B568-777AB90AE9F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D1702798-137D-5AF4-23A2-0047BA487193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9A4128E-BAB3-B46F-A333-B8D02E8A476C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A18929C-D523-1D78-C614-8178E33A4E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1E94966-21B3-5EA8-637F-1E3C81424C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137CA9CC-DBC2-1CAA-2F7F-E8F290450258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2BCD2C9-7BA5-1D80-B5D3-589B9FF048BF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27737E7-76E1-D2F4-F93E-B3546529C6DB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F113406-D1E1-C3DD-9AC4-C0E2E3000E5A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AE854C5-3D70-30CA-1935-F172DC6FCA6A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DE43841-EA47-57C0-C3FA-225854B566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FF97A8E-48BB-1FD6-6BE1-55884F05FA8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AB8B8AB5-6787-CF52-E588-9F3898A042D2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A907702-C47D-7105-0E4E-DEEAA5360B38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DE5308E-0B80-7C5D-E14B-9B47297D33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6F4EBC4-2C08-C34B-05EE-1F5F0D25C3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BDEBC2E2-BA94-E143-0F17-87EC5B40BDFC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F9D9FE2-BB9B-BA8F-4E9A-E4570D7B85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1C9F678E-5F08-9821-E7A7-A28B9FBDC1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4F7F491-2934-F1BC-1DDF-8EEBA514074D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8C03916-48BF-1985-50D3-D7C56A73B1CC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8BF8B4E-1340-E061-9FFD-4A7749497C7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2F0DA1EF-EEC4-18A9-3474-01C7AC5E97A7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331AC9F-61D8-F539-B0B1-EE1CC0B2BF2E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78BD85A-E0F6-C1DC-A0AF-95ED114948C4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93C21B55-1EE7-D34D-4E95-4A456B75BB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B7393ACB-4C1D-D59B-13CA-63745328883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A05C90BA-82A5-031C-3BBE-281245F7B500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76A2BBC-1252-2F55-5BCE-FC48F20A6858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537966A7-FE23-A8E3-14D2-B6B89B4A740E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618DB918-B8A5-A9DD-5187-3D13F3A95A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A696E712-C39D-DB96-EEFB-7BCC6BAA20D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F47BA00F-46B0-6CD0-B172-79C49855E620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57DBDA6F-03BA-5BF4-9253-A4572A44D4E7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C4B26834-9BC6-16E9-306C-5239C436828A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3AB2BC0B-23F2-DF1B-31EA-0270C6EB8851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83AC774-3D13-E192-EFAC-E81EDFDA4959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E55BB3A-6AF9-C894-5305-3D5F3FEB9B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50A3F78-C03E-A5B7-37E9-B1373930F564}"/>
              </a:ext>
            </a:extLst>
          </p:cNvPr>
          <p:cNvSpPr txBox="1"/>
          <p:nvPr/>
        </p:nvSpPr>
        <p:spPr>
          <a:xfrm>
            <a:off x="825212" y="528048"/>
            <a:ext cx="10872758" cy="851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WHEN LOVE GOES WRONG – THE STORY OF SAMPSON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wasn’t really his hair that gave Samson strength. It was the Lord.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hair was just a sign of his vow to the Lord.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Samson didn’t lose his strength because he lost his hair.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lost his strength because he lost God.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without God, Samson had no strength to defend himself against the enemy</a:t>
            </a: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3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E5DD7-55D9-D347-D8F8-5C2B2D05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B513D4-E251-DB7B-036A-B072D668F64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88BBD05-915C-8A81-24F6-0E7478BB75F8}"/>
              </a:ext>
            </a:extLst>
          </p:cNvPr>
          <p:cNvGrpSpPr/>
          <p:nvPr/>
        </p:nvGrpSpPr>
        <p:grpSpPr>
          <a:xfrm>
            <a:off x="359353" y="0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0F39031-3111-CB25-69D2-D96A0CA7B96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FB85448-6D1A-89D9-2F74-3D11B40588F1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A5A6F50-A9AD-3BD4-519D-D4021309558B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97D58D4-176B-9A2F-1A71-13389F6CD6D1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79597B11-E225-492A-2BE3-5A226BE2B6CE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1AF0970-B968-66B2-7436-699690344CF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D3E47682-24CF-7358-0343-939DFC27A03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D07C6013-5368-B086-F5C7-424296A55D01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ADABB27-301D-EDD6-E256-CA9E84128C80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6EC204F-35A1-F50B-6848-5A925D3CEE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03E3683-B241-B128-36BF-FE7CA0754B9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FD54B632-4F9F-B808-0769-13BFBB7EB210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EFB6AB6-86B5-616B-AD25-829A53544675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7065EF-F111-EB5C-A2FC-AA84B8277AEF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1F854AA-A21C-700C-8481-8ECF3087E735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DB69849-7A29-2E83-E999-B5E15A34688A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E6FF945-CE3F-8450-27D1-C9C5A3144C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B605DBEF-AA2C-82AA-6B96-66539252279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A112FC58-3231-DF5A-634E-AEF8B3CAF87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F9DF844B-3B3D-3D81-CF17-70A674C16A37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158C84E-E6E3-69BA-150F-D05CB9F346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1016D981-1038-089F-37EF-F744E26A2F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B6AFD119-1914-7E50-DF8C-D178C69A7A90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E620C0E-8753-62A7-B3CF-16E0665C05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60ACB06-72EF-CB90-7774-8DA3FB33FCA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7060614-1A7A-E7B8-CA69-7F2E1ED7527B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49844AA-327A-F5CF-1EE1-7B859C8F1C75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BF155547-D000-0C5B-C00C-0D1471EE8A1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E78BC0A8-1225-58AF-0762-B756AC79D8AB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D269D1A-2AF2-8643-88D0-531E1768793F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A5DAA5B6-FA44-F7F4-EF89-2E20B7E045A4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147A3D4B-3410-12E8-81EA-4DB75896DB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7A6D349A-C087-33EA-A1FA-069C6EECFB9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34838EE-4B7D-61DF-E64B-C6D5F71459FE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3054994-6B93-8C07-993C-B2D62F82ADA1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7BE9116-FEB9-1E50-5F61-5A2C8A3ECFD9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0A91545-69B7-433F-E7C0-A5CD9531035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A3F0C6E-0CBF-7521-3867-5552291EF8F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254251E4-4819-8065-39E3-1E4F10E1BAC0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C571C86F-6B40-C35E-A7C4-FF2F9661A21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2C2A5649-E9C7-55B4-2480-1416A279452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CE27F063-52B5-4E92-6A0A-E99FE6520233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166F5C9-96F3-7CBF-F2D8-0A5E2A5C4AF2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3DD320A-F9BA-6F4C-DCDE-0B86AC96E9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31E1340-EC86-D3F9-F568-1E03E2278A14}"/>
              </a:ext>
            </a:extLst>
          </p:cNvPr>
          <p:cNvSpPr txBox="1"/>
          <p:nvPr/>
        </p:nvSpPr>
        <p:spPr>
          <a:xfrm>
            <a:off x="714577" y="1687785"/>
            <a:ext cx="10983393" cy="7228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Choosing lust over love </a:t>
            </a: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(Judges 16:1-3)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Falling in love with the wrong person</a:t>
            </a: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(Judges 16:4-6)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 learning from your mistakes </a:t>
            </a: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(Judges 16:6-14)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Putting other people before God </a:t>
            </a: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(Judges 16:15-19)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503110" y="2018919"/>
            <a:ext cx="9470587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5: 22 – 33 </a:t>
            </a:r>
          </a:p>
          <a:p>
            <a:pPr algn="l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Wives, submit to your own husbands, as to the Lord.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 the husband is head of the wife, as also Christ is head of the church; and He is the Savior of the body.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Therefore, just as the church is subject to Christ, so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wives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 their own husbands in everything.</a:t>
            </a:r>
          </a:p>
          <a:p>
            <a:pPr algn="l"/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Husbands, love your wives, just as Christ also loved the church and gave Himself for her,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He might 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See footnote g"/>
              </a:rPr>
              <a:t>g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sanctify and cleanse her with the washing of water by the word,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He might present her to Himself a glorious church, not having spot or wrinkle or any such thing, but that she should be holy and without blemish.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husbands ought to love their own wives as their own bodies; he who loves his wife loves himself.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no one ever hated his own flesh, but nourishes and cherishes it, just as the Lord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church.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 we are members of His body, 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See footnote h"/>
              </a:rPr>
              <a:t>h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His flesh and of His bones.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“For this reason a man shall leave his father and mother and be joined to his wife, and the two shall become one flesh.”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 great mystery, but I speak concerning Christ and the church.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Nevertheless let each one of you in particular so love his own wife as himself, and let the wife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that she respects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husband.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6097" y="847017"/>
            <a:ext cx="8543830" cy="10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825005" y="887007"/>
            <a:ext cx="10592148" cy="91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Marriage reflects something greater than a home.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Marriage reflects something greater than a man to a woman who gets married and decides to spend their lives together.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you understand the mystery of marriage, you will understand</a:t>
            </a:r>
            <a:r>
              <a:rPr lang="en-US" sz="36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mystery of spiritual power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Fellowship and Intimacy with God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Authentic Christianity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609600" y="1225212"/>
            <a:ext cx="10807553" cy="834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partners and the persons involved in this union called marriage.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         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HUSBAND                                              WIFE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Roles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Codes of Conduct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Privileges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that are created in this mystery are called marriage.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61E5652-B85D-3AC4-68CC-B0E3AC20EE30}"/>
              </a:ext>
            </a:extLst>
          </p:cNvPr>
          <p:cNvSpPr/>
          <p:nvPr/>
        </p:nvSpPr>
        <p:spPr>
          <a:xfrm>
            <a:off x="3381847" y="3558737"/>
            <a:ext cx="5219752" cy="2514600"/>
          </a:xfrm>
          <a:prstGeom prst="triangl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685799" y="1485900"/>
            <a:ext cx="10580357" cy="580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FOR THIS CAUSE, LEAVE HIS FATHER AND MOTHER</a:t>
            </a: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Ephesians 5: 31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ware of the previous statement and being prepared to abide by the conditions and understanding the full implication of ignoring them. </a:t>
            </a:r>
          </a:p>
          <a:p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(from verses 22–30) </a:t>
            </a: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9577961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598351" y="983831"/>
            <a:ext cx="11081211" cy="802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A MAN SHOULD BE ABLE TO MEET HIS BRIDE.</a:t>
            </a: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Songs of Solomon 3:1-4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puts the desire of marriage in you.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takes the spirit of God in order to attain this kind of love.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you do not passionately love the person you are in a relationship with, you are not ready for marriage.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kind of love will sustain you during the thick and thin season in marriage.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446327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471779" y="1544739"/>
            <a:ext cx="10957805" cy="6479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MYSTERY OF MARRIAGE: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don’t have a choice about submission; your choice is the kind of head you submit to.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must trust God for a head that is what your total submission is.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Submit to your husband in all things.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446327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1" y="1294793"/>
            <a:ext cx="10831233" cy="833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THE MYSTERY OF MARRIAGE: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are equal with your husband in Christ but not equal in marriage.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love with such passion and to submit in everything.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Commitment: Submit in everything. Submit your mindset. If your mindset does not agree, your marriage will not work.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Amos 3:3, “Can two walk together, unless they are agreed?”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0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9C624-8403-E0C9-D156-AA8E9C99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DD1ABC-5BE8-89DD-E995-0FE4EC46F8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6AE4CDE-14C2-1DCD-58BB-C1C2409462F1}"/>
              </a:ext>
            </a:extLst>
          </p:cNvPr>
          <p:cNvGrpSpPr/>
          <p:nvPr/>
        </p:nvGrpSpPr>
        <p:grpSpPr>
          <a:xfrm>
            <a:off x="-234122" y="-120955"/>
            <a:ext cx="11685627" cy="9707951"/>
            <a:chOff x="0" y="-38100"/>
            <a:chExt cx="2328295" cy="16068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1691B10-EB4C-23F8-F235-876F0FCA9090}"/>
                </a:ext>
              </a:extLst>
            </p:cNvPr>
            <p:cNvSpPr/>
            <p:nvPr/>
          </p:nvSpPr>
          <p:spPr>
            <a:xfrm>
              <a:off x="15586" y="63893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410CEC-7636-F0CD-B68B-3C73ED789AE7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D9E9DFF-FA67-577F-A2A5-59216A5355FA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BFA21D3-ED7A-46A7-3352-E8BCCB7EE29A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B860C82-FB2D-4B53-037C-0763B0EF0C14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FDE853A-28BB-9AF6-213C-355F20B211D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D9280F0C-AD60-7A89-AC1B-8D8258F538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2C04D8A2-E16D-9B2E-AFE9-FF656C93FE8E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FE25129-D958-833B-6A08-25CFEAAC3C1D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4EBCC00-2840-DE3E-D2CA-FA289BBA98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F5E1333-E901-6E2F-A236-F72FE5ADEA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C3249113-1B2F-25EC-B353-5BDC8FC27F27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9A919BC-7114-3B7C-CA4E-CCC9ABD341C5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B9281F-B4B0-2E81-93C8-AAF5D93806C7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FFE7568-649E-6878-139A-2179834D5B21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C2DE8CAF-3450-07ED-E380-9BF215C24622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AD5F69D-D6FF-9D4A-9C9B-5C9C256C9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1DE53A42-5386-C2F9-1AA4-545CFDA769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2260B440-891E-C87B-73C2-DA2376D8AE2D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DA20C8F-EDA7-105F-2992-44CCB3D07B4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F165E5E-285E-2D18-690A-44FEA13216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5DFE326B-CF8A-028D-8275-C1705980D88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C9C7678-FD49-FE8D-3851-DFA768A27D5F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3932185-C47B-6463-260D-0801CFF270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07665509-AD95-5D67-11BC-1BE3C9762C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E07D2AC2-7059-CE8C-AD63-DE8BAE6F5C9F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D472EF-B92C-6FD0-2CE9-797D0181FAED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748404A2-E31D-C7A4-5590-B39D59E51F27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E01B869-F09A-32EA-1958-03ED1E1536E9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446A5CD-B46F-69C3-2EE5-E375A471FCE8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FA5E313-E927-F106-69FD-1888B9973D1B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B1C3C1A5-E5AD-459C-97A2-930872A8DAA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F0CB8991-CAA5-B9CE-2253-C6A7BBD604D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7DB3D2F7-400F-7448-DAED-9793D058E309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36C83CE-E880-6274-B419-16E91A2419D8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2737B8A-B8AA-866F-A963-A7C10E05EB37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E56799C-2283-450F-5E78-C6450792AC1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4E1374F-B5DE-A7A2-14D0-AB16B815412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AB93327B-F097-E405-1956-29F16A6998AD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B391E49-47F2-7974-3DBC-8D2896534663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16509901-5D73-B731-B150-DC1F13F74251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DA644AE4-8BD9-2A74-A476-8A3857A4C746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57473D9-129C-4C2B-E6E1-450999F40892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0D8A324-1787-BE3E-4023-685EFA1D0F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D247DDD-C9A4-1EFC-21A0-3D46409A00D5}"/>
              </a:ext>
            </a:extLst>
          </p:cNvPr>
          <p:cNvSpPr txBox="1"/>
          <p:nvPr/>
        </p:nvSpPr>
        <p:spPr>
          <a:xfrm>
            <a:off x="825212" y="528048"/>
            <a:ext cx="10872758" cy="944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must submit, if you are not interested in submission don’t get married, don’t get into a relationship.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Husband love your wife like Christ loved the church. Giving yourself</a:t>
            </a:r>
          </a:p>
          <a:p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Giving yourself means: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Sacrifice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Passion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 her and make her glorious spiritually, socially, physically, and financially.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Constrain yourself no matter what it takes to prove your love for your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6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11931</TotalTime>
  <Words>871</Words>
  <Application>Microsoft Office PowerPoint</Application>
  <PresentationFormat>Custom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Arial</vt:lpstr>
      <vt:lpstr>Arimo 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10</cp:revision>
  <dcterms:created xsi:type="dcterms:W3CDTF">2006-08-16T00:00:00Z</dcterms:created>
  <dcterms:modified xsi:type="dcterms:W3CDTF">2025-05-17T15:29:54Z</dcterms:modified>
  <dc:identifier>DAGbAtwYxKE</dc:identifier>
</cp:coreProperties>
</file>