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0" r:id="rId1"/>
  </p:sldMasterIdLst>
  <p:sldIdLst>
    <p:sldId id="388" r:id="rId2"/>
    <p:sldId id="377" r:id="rId3"/>
    <p:sldId id="380" r:id="rId4"/>
    <p:sldId id="372" r:id="rId5"/>
    <p:sldId id="352" r:id="rId6"/>
    <p:sldId id="353" r:id="rId7"/>
    <p:sldId id="378" r:id="rId8"/>
    <p:sldId id="379" r:id="rId9"/>
    <p:sldId id="381" r:id="rId10"/>
    <p:sldId id="387" r:id="rId11"/>
    <p:sldId id="385" r:id="rId12"/>
    <p:sldId id="382" r:id="rId13"/>
    <p:sldId id="386" r:id="rId14"/>
    <p:sldId id="383" r:id="rId15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ia Bryce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0" autoAdjust="0"/>
    <p:restoredTop sz="94660"/>
  </p:normalViewPr>
  <p:slideViewPr>
    <p:cSldViewPr snapToGrid="0">
      <p:cViewPr varScale="1">
        <p:scale>
          <a:sx n="51" d="100"/>
          <a:sy n="51" d="100"/>
        </p:scale>
        <p:origin x="48" y="4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8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>
            <a:extLst>
              <a:ext uri="{FF2B5EF4-FFF2-40B4-BE49-F238E27FC236}">
                <a16:creationId xmlns:a16="http://schemas.microsoft.com/office/drawing/2014/main" id="{122F079D-358B-6CBF-6844-EABE09CAE91C}"/>
              </a:ext>
            </a:extLst>
          </p:cNvPr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2147483646 w 372"/>
              <a:gd name="T1" fmla="*/ 2147483646 h 166"/>
              <a:gd name="T2" fmla="*/ 2147483646 w 372"/>
              <a:gd name="T3" fmla="*/ 2147483646 h 166"/>
              <a:gd name="T4" fmla="*/ 2147483646 w 372"/>
              <a:gd name="T5" fmla="*/ 2147483646 h 166"/>
              <a:gd name="T6" fmla="*/ 2147483646 w 372"/>
              <a:gd name="T7" fmla="*/ 2147483646 h 166"/>
              <a:gd name="T8" fmla="*/ 2147483646 w 372"/>
              <a:gd name="T9" fmla="*/ 2147483646 h 166"/>
              <a:gd name="T10" fmla="*/ 2147483646 w 372"/>
              <a:gd name="T11" fmla="*/ 2147483646 h 166"/>
              <a:gd name="T12" fmla="*/ 2147483646 w 372"/>
              <a:gd name="T13" fmla="*/ 2147483646 h 166"/>
              <a:gd name="T14" fmla="*/ 2147483646 w 372"/>
              <a:gd name="T15" fmla="*/ 0 h 166"/>
              <a:gd name="T16" fmla="*/ 0 w 372"/>
              <a:gd name="T17" fmla="*/ 0 h 166"/>
              <a:gd name="T18" fmla="*/ 0 w 372"/>
              <a:gd name="T19" fmla="*/ 2147483646 h 166"/>
              <a:gd name="T20" fmla="*/ 2147483646 w 372"/>
              <a:gd name="T21" fmla="*/ 2147483646 h 16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437AE28-7594-9F42-0300-2F88D8964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70676-E809-7847-88F5-396B4EEEE360}" type="datetimeFigureOut">
              <a:rPr lang="en-CA"/>
              <a:pPr>
                <a:defRPr/>
              </a:pPr>
              <a:t>2024-11-23</a:t>
            </a:fld>
            <a:endParaRPr lang="en-CA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AE52C06-E25B-9EDD-5F78-6F96483D1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48F40F5-2389-4F9C-25A4-66225E0E6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5D560B2C-3CBE-1C4C-AD4C-FEF616E3202F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638506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664B322C-9F78-E3F9-BC21-048FA8427840}"/>
              </a:ext>
            </a:extLst>
          </p:cNvPr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905B5D7-0FA1-C9C2-6BDD-A2FCA87A9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84C29-D264-744F-905A-D8604D232A2F}" type="datetimeFigureOut">
              <a:rPr lang="en-CA"/>
              <a:pPr>
                <a:defRPr/>
              </a:pPr>
              <a:t>2024-11-23</a:t>
            </a:fld>
            <a:endParaRPr lang="en-CA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A893836-C381-5704-9489-6EA41795A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3368CE6-B6A6-9323-18F0-A9AF8D5CF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283959F1-340B-3D46-8BFD-B42801A2640D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502748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0C0D8E7E-B4F8-2D4D-5DA1-24A9EA9CF49E}"/>
              </a:ext>
            </a:extLst>
          </p:cNvPr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Box 36">
            <a:extLst>
              <a:ext uri="{FF2B5EF4-FFF2-40B4-BE49-F238E27FC236}">
                <a16:creationId xmlns:a16="http://schemas.microsoft.com/office/drawing/2014/main" id="{01B71437-2137-701A-E788-9F9A77CC9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975" y="647700"/>
            <a:ext cx="6096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37">
            <a:extLst>
              <a:ext uri="{FF2B5EF4-FFF2-40B4-BE49-F238E27FC236}">
                <a16:creationId xmlns:a16="http://schemas.microsoft.com/office/drawing/2014/main" id="{A5B99C2E-2DA6-26E5-E1E9-A46A41906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4088" y="2905125"/>
            <a:ext cx="6096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DAC8A4D-8208-D981-8D1F-0ADA5F8D050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BAB95-0936-B641-8CFA-F9A3C0EC514D}" type="datetimeFigureOut">
              <a:rPr lang="en-CA"/>
              <a:pPr>
                <a:defRPr/>
              </a:pPr>
              <a:t>2024-11-23</a:t>
            </a:fld>
            <a:endParaRPr lang="en-CA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CAA825C-2661-E489-7E5E-9080670E103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B5EF2EE-329D-571D-F127-109F90E7722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6C7D6606-FAC9-844B-A290-FB9D6AC71DB5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237923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:a16="http://schemas.microsoft.com/office/drawing/2014/main" id="{79707627-6E96-3ECB-1E4B-A380D7A68F2A}"/>
              </a:ext>
            </a:extLst>
          </p:cNvPr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DED086-85DD-4584-A27C-EFC1BD6C0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5D3AF-6210-C84C-AAAB-4828055E4F6F}" type="datetimeFigureOut">
              <a:rPr lang="en-CA"/>
              <a:pPr>
                <a:defRPr/>
              </a:pPr>
              <a:t>2024-11-23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55908F-85C2-1E85-1F22-D4E9372D3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C5E7AF-6697-FACE-1E8B-43BB9446D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257A04F4-DA07-104C-AC2E-4A2E94030B33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745831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A89A333C-68F4-8672-849A-E1E851CC4849}"/>
              </a:ext>
            </a:extLst>
          </p:cNvPr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36">
            <a:extLst>
              <a:ext uri="{FF2B5EF4-FFF2-40B4-BE49-F238E27FC236}">
                <a16:creationId xmlns:a16="http://schemas.microsoft.com/office/drawing/2014/main" id="{3C1D8CD6-4E74-4FEE-6C18-A280DACE6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975" y="647700"/>
            <a:ext cx="6096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5" name="TextBox 37">
            <a:extLst>
              <a:ext uri="{FF2B5EF4-FFF2-40B4-BE49-F238E27FC236}">
                <a16:creationId xmlns:a16="http://schemas.microsoft.com/office/drawing/2014/main" id="{F458857A-EDEB-E8A8-A834-F55C6FC39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4088" y="2905125"/>
            <a:ext cx="6096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33CBA1CB-5804-C5FF-3A0F-CE9676B7ED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15D9D-1DB7-A342-8A0E-E7A5711E32FE}" type="datetimeFigureOut">
              <a:rPr lang="en-CA"/>
              <a:pPr>
                <a:defRPr/>
              </a:pPr>
              <a:t>2024-11-23</a:t>
            </a:fld>
            <a:endParaRPr lang="en-CA" dirty="0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2568FDD0-F003-8B2A-5D02-6A4671CB8F2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3D9C725-EBEE-C6DC-3D29-1509B612B65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2F833630-333E-0244-BB1D-9B660BBD12A7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11828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:a16="http://schemas.microsoft.com/office/drawing/2014/main" id="{37C4F260-86CA-C7A7-F1A8-38F7BF837764}"/>
              </a:ext>
            </a:extLst>
          </p:cNvPr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54E175-9644-E5FC-E785-1E9AF8233EC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953AF-81F7-2E4D-B126-0F52D2A21F00}" type="datetimeFigureOut">
              <a:rPr lang="en-CA"/>
              <a:pPr>
                <a:defRPr/>
              </a:pPr>
              <a:t>2024-11-23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C5FE84-FE8D-C5CA-E44B-B1492284879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DC9FDE-C288-8101-1ED3-F5586F870C5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29D09174-5B78-4B43-AA97-4AEB481833A3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227522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4E481DB6-161A-F48D-9E13-63AFEA36B13A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F4D28B-B48E-C10A-0FCC-12EB1EF0D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AC019-70B3-C748-8699-AF7D97036603}" type="datetimeFigureOut">
              <a:rPr lang="en-CA"/>
              <a:pPr>
                <a:defRPr/>
              </a:pPr>
              <a:t>2024-11-23</a:t>
            </a:fld>
            <a:endParaRPr lang="en-CA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02E4D19-B099-6633-B395-90626C3DF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1466772-6D7A-1381-5732-6B103D457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299F6-1489-3F45-AFD1-C32A01F94860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127206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3EBA9F9A-7756-DDEC-C14B-C786F75515B4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A96E23-5FE5-942B-8F38-1B64E54A2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01A4D-E5F1-0346-BA2D-62978AA02E1A}" type="datetimeFigureOut">
              <a:rPr lang="en-CA"/>
              <a:pPr>
                <a:defRPr/>
              </a:pPr>
              <a:t>2024-11-23</a:t>
            </a:fld>
            <a:endParaRPr lang="en-CA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2A3D9EC-0101-70DE-8B2C-86BBE8D9F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6D3C63-9ED5-13E1-8696-DC7BA347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8D242-C070-A545-BEE4-70F28838571D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280290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C719DF7D-D71E-732A-4B34-BE49E437B8A1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C3C0D0F-E927-BBD9-FA09-3BB067B26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3F13-989D-0342-868E-087956135864}" type="datetimeFigureOut">
              <a:rPr lang="en-CA"/>
              <a:pPr>
                <a:defRPr/>
              </a:pPr>
              <a:t>2024-11-23</a:t>
            </a:fld>
            <a:endParaRPr lang="en-CA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76B94BB-8D6C-CA94-93C4-D3749393F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90F321D-9E9D-1B1A-9D51-E0E3B6499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C8E25-70B6-8C47-A482-6474134ED27C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289899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CB3FFEBB-0B7D-7BE4-5B42-842752348422}"/>
              </a:ext>
            </a:extLst>
          </p:cNvPr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F9CD21E-D7EA-7AC2-0EC1-C661E2386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C8522-123D-C946-B042-407E1552271F}" type="datetimeFigureOut">
              <a:rPr lang="en-CA"/>
              <a:pPr>
                <a:defRPr/>
              </a:pPr>
              <a:t>2024-11-23</a:t>
            </a:fld>
            <a:endParaRPr lang="en-CA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3A2C2F-0DCD-F86F-D659-252F55763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BA386F-3980-7469-E7F2-5764806D1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15565231-21DE-C846-9806-B06D9A679A49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708742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7E5C70E6-6975-A1A7-1391-4C23B82F6517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2C41F-F715-023E-27C1-193ACE42F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A7138-A6D2-E143-8A2E-70694CEDBCE0}" type="datetimeFigureOut">
              <a:rPr lang="en-CA"/>
              <a:pPr>
                <a:defRPr/>
              </a:pPr>
              <a:t>2024-11-23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8954C1-FB15-9646-66B6-DA8F70335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A0EA0C4-5087-D647-8218-A36BEFACF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CAC6C-D6C5-A442-8F6A-D0AD3EC15F39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334484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04D761E3-9DFE-882E-9065-E289DE9DEDAA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EEC67B-91BD-1E91-822C-07A6333D8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7F7B7-DC8C-FC41-9339-DC85D87ABF88}" type="datetimeFigureOut">
              <a:rPr lang="en-CA"/>
              <a:pPr>
                <a:defRPr/>
              </a:pPr>
              <a:t>2024-11-23</a:t>
            </a:fld>
            <a:endParaRPr lang="en-CA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CC7B08-3975-C4EC-7528-1F1BE8BF6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D25EC6C-33B7-1EA4-972F-35F8CA78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8CA4D-F9F9-944E-BFE2-F68ABC26B4D1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17858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:a16="http://schemas.microsoft.com/office/drawing/2014/main" id="{47BA04A5-B291-95AB-FDC5-29CE78B2DB95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DD74DBEF-D388-5AB6-CA29-5BBB794E2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DAE60-98B1-8946-B49B-651C388F6F42}" type="datetimeFigureOut">
              <a:rPr lang="en-CA"/>
              <a:pPr>
                <a:defRPr/>
              </a:pPr>
              <a:t>2024-11-23</a:t>
            </a:fld>
            <a:endParaRPr lang="en-CA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50CAB0C-9BE5-0392-B3BD-9E1FE3781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567EC986-EFDB-EDE3-8A1D-9D3F37D13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D4CF7-9763-BF4B-9BFA-4795B6A48BDC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77805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1F1C7FB9-538F-2EB2-C412-7FCE6A415B6D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06E16422-BB7A-F495-3DCD-89444257E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F5AC2-E9E8-594F-B74E-2277270212A2}" type="datetimeFigureOut">
              <a:rPr lang="en-CA"/>
              <a:pPr>
                <a:defRPr/>
              </a:pPr>
              <a:t>2024-11-23</a:t>
            </a:fld>
            <a:endParaRPr lang="en-CA" dirty="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A99ACDC6-D9B6-E259-2215-8A96461F5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9F9A1CA-E2F5-C9B7-3E86-6FEA8AF74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7E9C0-2F96-7C49-988D-0EE33DC3D964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296030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32BC8D4B-6016-43BE-3064-971693BB6971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7984792-59C7-5AFD-5C44-4237282AE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EF138-EEF5-F840-A331-D5850A7717A8}" type="datetimeFigureOut">
              <a:rPr lang="en-CA"/>
              <a:pPr>
                <a:defRPr/>
              </a:pPr>
              <a:t>2024-11-23</a:t>
            </a:fld>
            <a:endParaRPr lang="en-CA" dirty="0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4C9660D7-3034-BE17-B8E8-BC66D4E53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3E4C2D9B-EF7C-1062-82D4-8B3848C40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070AA-FC46-0745-81ED-00D98AEF38DC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530440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366CCB3B-3CA3-7E19-C31E-497B926EE7FC}"/>
              </a:ext>
            </a:extLst>
          </p:cNvPr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5A76AEC6-8F8A-37F6-970B-2345510A2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C6759-11D0-DF44-973A-643C603FAC6E}" type="datetimeFigureOut">
              <a:rPr lang="en-CA"/>
              <a:pPr>
                <a:defRPr/>
              </a:pPr>
              <a:t>2024-11-23</a:t>
            </a:fld>
            <a:endParaRPr lang="en-CA" dirty="0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B432791-0E7F-CC69-5DC2-48859D06F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D8F0CAB3-283A-5797-E980-8BE67C542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9E0E3303-205D-4143-AFF7-343F040D5A4D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493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E4DDE6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>
            <a:extLst>
              <a:ext uri="{FF2B5EF4-FFF2-40B4-BE49-F238E27FC236}">
                <a16:creationId xmlns:a16="http://schemas.microsoft.com/office/drawing/2014/main" id="{9B0ECCB9-4910-08D4-26EB-F86F796C8D37}"/>
              </a:ext>
            </a:extLst>
          </p:cNvPr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>
              <a:extLst>
                <a:ext uri="{FF2B5EF4-FFF2-40B4-BE49-F238E27FC236}">
                  <a16:creationId xmlns:a16="http://schemas.microsoft.com/office/drawing/2014/main" id="{CC488C0E-4275-4A2F-E1E5-074EA08B09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147483646 w 22"/>
                <a:gd name="T1" fmla="*/ 2147483646 h 136"/>
                <a:gd name="T2" fmla="*/ 2147483646 w 22"/>
                <a:gd name="T3" fmla="*/ 2147483646 h 136"/>
                <a:gd name="T4" fmla="*/ 0 w 22"/>
                <a:gd name="T5" fmla="*/ 0 h 136"/>
                <a:gd name="T6" fmla="*/ 0 w 22"/>
                <a:gd name="T7" fmla="*/ 2147483646 h 136"/>
                <a:gd name="T8" fmla="*/ 2147483646 w 22"/>
                <a:gd name="T9" fmla="*/ 2147483646 h 136"/>
                <a:gd name="T10" fmla="*/ 2147483646 w 22"/>
                <a:gd name="T11" fmla="*/ 2147483646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2">
              <a:extLst>
                <a:ext uri="{FF2B5EF4-FFF2-40B4-BE49-F238E27FC236}">
                  <a16:creationId xmlns:a16="http://schemas.microsoft.com/office/drawing/2014/main" id="{674E6533-A6AA-3822-FBA9-C6CCF286FB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2147483646 w 140"/>
                <a:gd name="T1" fmla="*/ 2147483646 h 504"/>
                <a:gd name="T2" fmla="*/ 2147483646 w 140"/>
                <a:gd name="T3" fmla="*/ 2147483646 h 504"/>
                <a:gd name="T4" fmla="*/ 2147483646 w 140"/>
                <a:gd name="T5" fmla="*/ 2147483646 h 504"/>
                <a:gd name="T6" fmla="*/ 2147483646 w 140"/>
                <a:gd name="T7" fmla="*/ 2147483646 h 504"/>
                <a:gd name="T8" fmla="*/ 0 w 140"/>
                <a:gd name="T9" fmla="*/ 0 h 504"/>
                <a:gd name="T10" fmla="*/ 2147483646 w 140"/>
                <a:gd name="T11" fmla="*/ 2147483646 h 504"/>
                <a:gd name="T12" fmla="*/ 2147483646 w 140"/>
                <a:gd name="T13" fmla="*/ 2147483646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13">
              <a:extLst>
                <a:ext uri="{FF2B5EF4-FFF2-40B4-BE49-F238E27FC236}">
                  <a16:creationId xmlns:a16="http://schemas.microsoft.com/office/drawing/2014/main" id="{993C44E6-823D-3D46-31B1-E76EC5D0F3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2147483646 w 132"/>
                <a:gd name="T1" fmla="*/ 2147483646 h 308"/>
                <a:gd name="T2" fmla="*/ 0 w 132"/>
                <a:gd name="T3" fmla="*/ 0 h 308"/>
                <a:gd name="T4" fmla="*/ 0 w 132"/>
                <a:gd name="T5" fmla="*/ 2147483646 h 308"/>
                <a:gd name="T6" fmla="*/ 2147483646 w 132"/>
                <a:gd name="T7" fmla="*/ 2147483646 h 308"/>
                <a:gd name="T8" fmla="*/ 2147483646 w 132"/>
                <a:gd name="T9" fmla="*/ 2147483646 h 308"/>
                <a:gd name="T10" fmla="*/ 2147483646 w 132"/>
                <a:gd name="T11" fmla="*/ 2147483646 h 308"/>
                <a:gd name="T12" fmla="*/ 2147483646 w 132"/>
                <a:gd name="T13" fmla="*/ 2147483646 h 308"/>
                <a:gd name="T14" fmla="*/ 2147483646 w 132"/>
                <a:gd name="T15" fmla="*/ 2147483646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14">
              <a:extLst>
                <a:ext uri="{FF2B5EF4-FFF2-40B4-BE49-F238E27FC236}">
                  <a16:creationId xmlns:a16="http://schemas.microsoft.com/office/drawing/2014/main" id="{3B022C1A-E282-97A1-4465-6177829C96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147483646 w 37"/>
                <a:gd name="T1" fmla="*/ 2147483646 h 79"/>
                <a:gd name="T2" fmla="*/ 2147483646 w 37"/>
                <a:gd name="T3" fmla="*/ 2147483646 h 79"/>
                <a:gd name="T4" fmla="*/ 0 w 37"/>
                <a:gd name="T5" fmla="*/ 0 h 79"/>
                <a:gd name="T6" fmla="*/ 2147483646 w 37"/>
                <a:gd name="T7" fmla="*/ 2147483646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15">
              <a:extLst>
                <a:ext uri="{FF2B5EF4-FFF2-40B4-BE49-F238E27FC236}">
                  <a16:creationId xmlns:a16="http://schemas.microsoft.com/office/drawing/2014/main" id="{6ADBD703-A7CE-79EF-035B-91170475A9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2147483646 w 178"/>
                <a:gd name="T1" fmla="*/ 2147483646 h 722"/>
                <a:gd name="T2" fmla="*/ 2147483646 w 178"/>
                <a:gd name="T3" fmla="*/ 2147483646 h 722"/>
                <a:gd name="T4" fmla="*/ 2147483646 w 178"/>
                <a:gd name="T5" fmla="*/ 2147483646 h 722"/>
                <a:gd name="T6" fmla="*/ 2147483646 w 178"/>
                <a:gd name="T7" fmla="*/ 2147483646 h 722"/>
                <a:gd name="T8" fmla="*/ 0 w 178"/>
                <a:gd name="T9" fmla="*/ 0 h 722"/>
                <a:gd name="T10" fmla="*/ 2147483646 w 178"/>
                <a:gd name="T11" fmla="*/ 2147483646 h 722"/>
                <a:gd name="T12" fmla="*/ 2147483646 w 178"/>
                <a:gd name="T13" fmla="*/ 2147483646 h 722"/>
                <a:gd name="T14" fmla="*/ 2147483646 w 178"/>
                <a:gd name="T15" fmla="*/ 2147483646 h 722"/>
                <a:gd name="T16" fmla="*/ 2147483646 w 178"/>
                <a:gd name="T17" fmla="*/ 2147483646 h 722"/>
                <a:gd name="T18" fmla="*/ 2147483646 w 178"/>
                <a:gd name="T19" fmla="*/ 2147483646 h 722"/>
                <a:gd name="T20" fmla="*/ 2147483646 w 178"/>
                <a:gd name="T21" fmla="*/ 2147483646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16">
              <a:extLst>
                <a:ext uri="{FF2B5EF4-FFF2-40B4-BE49-F238E27FC236}">
                  <a16:creationId xmlns:a16="http://schemas.microsoft.com/office/drawing/2014/main" id="{87C2E73D-05BF-BB78-87F4-120BB5D87A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2147483646 w 23"/>
                <a:gd name="T1" fmla="*/ 2147483646 h 635"/>
                <a:gd name="T2" fmla="*/ 2147483646 w 23"/>
                <a:gd name="T3" fmla="*/ 2147483646 h 635"/>
                <a:gd name="T4" fmla="*/ 2147483646 w 23"/>
                <a:gd name="T5" fmla="*/ 2147483646 h 635"/>
                <a:gd name="T6" fmla="*/ 2147483646 w 23"/>
                <a:gd name="T7" fmla="*/ 2147483646 h 635"/>
                <a:gd name="T8" fmla="*/ 2147483646 w 23"/>
                <a:gd name="T9" fmla="*/ 2147483646 h 635"/>
                <a:gd name="T10" fmla="*/ 2147483646 w 23"/>
                <a:gd name="T11" fmla="*/ 2147483646 h 635"/>
                <a:gd name="T12" fmla="*/ 2147483646 w 23"/>
                <a:gd name="T13" fmla="*/ 0 h 635"/>
                <a:gd name="T14" fmla="*/ 2147483646 w 23"/>
                <a:gd name="T15" fmla="*/ 0 h 635"/>
                <a:gd name="T16" fmla="*/ 2147483646 w 23"/>
                <a:gd name="T17" fmla="*/ 2147483646 h 635"/>
                <a:gd name="T18" fmla="*/ 2147483646 w 23"/>
                <a:gd name="T19" fmla="*/ 2147483646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7">
              <a:extLst>
                <a:ext uri="{FF2B5EF4-FFF2-40B4-BE49-F238E27FC236}">
                  <a16:creationId xmlns:a16="http://schemas.microsoft.com/office/drawing/2014/main" id="{551C1FB7-031F-E9A3-A9DC-4182318F3C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2147483646 w 17"/>
                <a:gd name="T9" fmla="*/ 2147483646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8">
              <a:extLst>
                <a:ext uri="{FF2B5EF4-FFF2-40B4-BE49-F238E27FC236}">
                  <a16:creationId xmlns:a16="http://schemas.microsoft.com/office/drawing/2014/main" id="{D78C306D-869A-2882-4C49-7F7BC1D1B3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2147483646 w 41"/>
                <a:gd name="T3" fmla="*/ 2147483646 h 222"/>
                <a:gd name="T4" fmla="*/ 2147483646 w 41"/>
                <a:gd name="T5" fmla="*/ 2147483646 h 222"/>
                <a:gd name="T6" fmla="*/ 2147483646 w 41"/>
                <a:gd name="T7" fmla="*/ 2147483646 h 222"/>
                <a:gd name="T8" fmla="*/ 2147483646 w 41"/>
                <a:gd name="T9" fmla="*/ 2147483646 h 222"/>
                <a:gd name="T10" fmla="*/ 2147483646 w 41"/>
                <a:gd name="T11" fmla="*/ 2147483646 h 222"/>
                <a:gd name="T12" fmla="*/ 2147483646 w 41"/>
                <a:gd name="T13" fmla="*/ 2147483646 h 222"/>
                <a:gd name="T14" fmla="*/ 2147483646 w 41"/>
                <a:gd name="T15" fmla="*/ 2147483646 h 222"/>
                <a:gd name="T16" fmla="*/ 2147483646 w 41"/>
                <a:gd name="T17" fmla="*/ 2147483646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9">
              <a:extLst>
                <a:ext uri="{FF2B5EF4-FFF2-40B4-BE49-F238E27FC236}">
                  <a16:creationId xmlns:a16="http://schemas.microsoft.com/office/drawing/2014/main" id="{0125F7B8-105E-ED8B-0884-2E45C0357B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147483646 w 450"/>
                <a:gd name="T1" fmla="*/ 2147483646 h 878"/>
                <a:gd name="T2" fmla="*/ 2147483646 w 450"/>
                <a:gd name="T3" fmla="*/ 2147483646 h 878"/>
                <a:gd name="T4" fmla="*/ 2147483646 w 450"/>
                <a:gd name="T5" fmla="*/ 2147483646 h 878"/>
                <a:gd name="T6" fmla="*/ 2147483646 w 450"/>
                <a:gd name="T7" fmla="*/ 2147483646 h 878"/>
                <a:gd name="T8" fmla="*/ 2147483646 w 450"/>
                <a:gd name="T9" fmla="*/ 2147483646 h 878"/>
                <a:gd name="T10" fmla="*/ 2147483646 w 450"/>
                <a:gd name="T11" fmla="*/ 2147483646 h 878"/>
                <a:gd name="T12" fmla="*/ 2147483646 w 450"/>
                <a:gd name="T13" fmla="*/ 2147483646 h 878"/>
                <a:gd name="T14" fmla="*/ 2147483646 w 450"/>
                <a:gd name="T15" fmla="*/ 0 h 878"/>
                <a:gd name="T16" fmla="*/ 2147483646 w 450"/>
                <a:gd name="T17" fmla="*/ 2147483646 h 878"/>
                <a:gd name="T18" fmla="*/ 2147483646 w 450"/>
                <a:gd name="T19" fmla="*/ 2147483646 h 878"/>
                <a:gd name="T20" fmla="*/ 2147483646 w 450"/>
                <a:gd name="T21" fmla="*/ 2147483646 h 878"/>
                <a:gd name="T22" fmla="*/ 2147483646 w 450"/>
                <a:gd name="T23" fmla="*/ 2147483646 h 878"/>
                <a:gd name="T24" fmla="*/ 2147483646 w 450"/>
                <a:gd name="T25" fmla="*/ 2147483646 h 878"/>
                <a:gd name="T26" fmla="*/ 0 w 450"/>
                <a:gd name="T27" fmla="*/ 2147483646 h 878"/>
                <a:gd name="T28" fmla="*/ 0 w 450"/>
                <a:gd name="T29" fmla="*/ 2147483646 h 878"/>
                <a:gd name="T30" fmla="*/ 2147483646 w 450"/>
                <a:gd name="T31" fmla="*/ 2147483646 h 878"/>
                <a:gd name="T32" fmla="*/ 2147483646 w 450"/>
                <a:gd name="T33" fmla="*/ 2147483646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20">
              <a:extLst>
                <a:ext uri="{FF2B5EF4-FFF2-40B4-BE49-F238E27FC236}">
                  <a16:creationId xmlns:a16="http://schemas.microsoft.com/office/drawing/2014/main" id="{83C6ECB6-3A99-459A-BF53-37110A45A6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147483646 w 35"/>
                <a:gd name="T3" fmla="*/ 2147483646 h 73"/>
                <a:gd name="T4" fmla="*/ 2147483646 w 35"/>
                <a:gd name="T5" fmla="*/ 2147483646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21">
              <a:extLst>
                <a:ext uri="{FF2B5EF4-FFF2-40B4-BE49-F238E27FC236}">
                  <a16:creationId xmlns:a16="http://schemas.microsoft.com/office/drawing/2014/main" id="{2DFE8CC6-D4C3-7B19-5085-3736380A30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147483646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0 h 48"/>
                <a:gd name="T8" fmla="*/ 0 w 8"/>
                <a:gd name="T9" fmla="*/ 2147483646 h 48"/>
                <a:gd name="T10" fmla="*/ 2147483646 w 8"/>
                <a:gd name="T11" fmla="*/ 2147483646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22">
              <a:extLst>
                <a:ext uri="{FF2B5EF4-FFF2-40B4-BE49-F238E27FC236}">
                  <a16:creationId xmlns:a16="http://schemas.microsoft.com/office/drawing/2014/main" id="{7869B4B0-11B0-20F3-7E4A-B104FC7630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147483646 w 52"/>
                <a:gd name="T1" fmla="*/ 2147483646 h 135"/>
                <a:gd name="T2" fmla="*/ 0 w 52"/>
                <a:gd name="T3" fmla="*/ 0 h 135"/>
                <a:gd name="T4" fmla="*/ 2147483646 w 52"/>
                <a:gd name="T5" fmla="*/ 2147483646 h 135"/>
                <a:gd name="T6" fmla="*/ 2147483646 w 52"/>
                <a:gd name="T7" fmla="*/ 2147483646 h 135"/>
                <a:gd name="T8" fmla="*/ 2147483646 w 52"/>
                <a:gd name="T9" fmla="*/ 2147483646 h 135"/>
                <a:gd name="T10" fmla="*/ 2147483646 w 52"/>
                <a:gd name="T11" fmla="*/ 2147483646 h 135"/>
                <a:gd name="T12" fmla="*/ 2147483646 w 52"/>
                <a:gd name="T13" fmla="*/ 2147483646 h 135"/>
                <a:gd name="T14" fmla="*/ 2147483646 w 52"/>
                <a:gd name="T15" fmla="*/ 2147483646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7" name="Group 9">
            <a:extLst>
              <a:ext uri="{FF2B5EF4-FFF2-40B4-BE49-F238E27FC236}">
                <a16:creationId xmlns:a16="http://schemas.microsoft.com/office/drawing/2014/main" id="{8F939BCC-BACA-E7E1-635C-E8D05DF03F84}"/>
              </a:ext>
            </a:extLst>
          </p:cNvPr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5610"/>
            <a:chExt cx="1952625" cy="5678141"/>
          </a:xfrm>
        </p:grpSpPr>
        <p:sp>
          <p:nvSpPr>
            <p:cNvPr id="1034" name="Freeform 27">
              <a:extLst>
                <a:ext uri="{FF2B5EF4-FFF2-40B4-BE49-F238E27FC236}">
                  <a16:creationId xmlns:a16="http://schemas.microsoft.com/office/drawing/2014/main" id="{22BD0448-5948-4BBA-E8C3-0C64095ECDDB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>
                <a:gd name="T0" fmla="*/ 2147483646 w 103"/>
                <a:gd name="T1" fmla="*/ 2147483646 h 920"/>
                <a:gd name="T2" fmla="*/ 2147483646 w 103"/>
                <a:gd name="T3" fmla="*/ 2147483646 h 920"/>
                <a:gd name="T4" fmla="*/ 2147483646 w 103"/>
                <a:gd name="T5" fmla="*/ 2147483646 h 920"/>
                <a:gd name="T6" fmla="*/ 2147483646 w 103"/>
                <a:gd name="T7" fmla="*/ 2147483646 h 920"/>
                <a:gd name="T8" fmla="*/ 2147483646 w 103"/>
                <a:gd name="T9" fmla="*/ 2147483646 h 920"/>
                <a:gd name="T10" fmla="*/ 2147483646 w 103"/>
                <a:gd name="T11" fmla="*/ 2147483646 h 920"/>
                <a:gd name="T12" fmla="*/ 2147483646 w 103"/>
                <a:gd name="T13" fmla="*/ 2147483646 h 920"/>
                <a:gd name="T14" fmla="*/ 2147483646 w 103"/>
                <a:gd name="T15" fmla="*/ 2147483646 h 920"/>
                <a:gd name="T16" fmla="*/ 2147483646 w 103"/>
                <a:gd name="T17" fmla="*/ 2147483646 h 920"/>
                <a:gd name="T18" fmla="*/ 2147483646 w 103"/>
                <a:gd name="T19" fmla="*/ 2147483646 h 920"/>
                <a:gd name="T20" fmla="*/ 2147483646 w 103"/>
                <a:gd name="T21" fmla="*/ 2147483646 h 920"/>
                <a:gd name="T22" fmla="*/ 2147483646 w 103"/>
                <a:gd name="T23" fmla="*/ 0 h 920"/>
                <a:gd name="T24" fmla="*/ 0 w 103"/>
                <a:gd name="T25" fmla="*/ 0 h 920"/>
                <a:gd name="T26" fmla="*/ 2147483646 w 103"/>
                <a:gd name="T27" fmla="*/ 2147483646 h 920"/>
                <a:gd name="T28" fmla="*/ 2147483646 w 103"/>
                <a:gd name="T29" fmla="*/ 2147483646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8">
              <a:extLst>
                <a:ext uri="{FF2B5EF4-FFF2-40B4-BE49-F238E27FC236}">
                  <a16:creationId xmlns:a16="http://schemas.microsoft.com/office/drawing/2014/main" id="{71823A83-89CF-1067-5115-66217FCD81C2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47483646 w 88"/>
                <a:gd name="T1" fmla="*/ 2147483646 h 330"/>
                <a:gd name="T2" fmla="*/ 2147483646 w 88"/>
                <a:gd name="T3" fmla="*/ 2147483646 h 330"/>
                <a:gd name="T4" fmla="*/ 2147483646 w 88"/>
                <a:gd name="T5" fmla="*/ 2147483646 h 330"/>
                <a:gd name="T6" fmla="*/ 2147483646 w 88"/>
                <a:gd name="T7" fmla="*/ 2147483646 h 330"/>
                <a:gd name="T8" fmla="*/ 2147483646 w 88"/>
                <a:gd name="T9" fmla="*/ 2147483646 h 330"/>
                <a:gd name="T10" fmla="*/ 0 w 88"/>
                <a:gd name="T11" fmla="*/ 0 h 330"/>
                <a:gd name="T12" fmla="*/ 2147483646 w 88"/>
                <a:gd name="T13" fmla="*/ 2147483646 h 330"/>
                <a:gd name="T14" fmla="*/ 2147483646 w 88"/>
                <a:gd name="T15" fmla="*/ 2147483646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9">
              <a:extLst>
                <a:ext uri="{FF2B5EF4-FFF2-40B4-BE49-F238E27FC236}">
                  <a16:creationId xmlns:a16="http://schemas.microsoft.com/office/drawing/2014/main" id="{E85E3874-780E-A764-9840-42896ED05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147483646 w 90"/>
                <a:gd name="T1" fmla="*/ 2147483646 h 207"/>
                <a:gd name="T2" fmla="*/ 0 w 90"/>
                <a:gd name="T3" fmla="*/ 0 h 207"/>
                <a:gd name="T4" fmla="*/ 2147483646 w 90"/>
                <a:gd name="T5" fmla="*/ 2147483646 h 207"/>
                <a:gd name="T6" fmla="*/ 2147483646 w 90"/>
                <a:gd name="T7" fmla="*/ 2147483646 h 207"/>
                <a:gd name="T8" fmla="*/ 2147483646 w 90"/>
                <a:gd name="T9" fmla="*/ 2147483646 h 207"/>
                <a:gd name="T10" fmla="*/ 2147483646 w 90"/>
                <a:gd name="T11" fmla="*/ 2147483646 h 207"/>
                <a:gd name="T12" fmla="*/ 2147483646 w 90"/>
                <a:gd name="T13" fmla="*/ 2147483646 h 207"/>
                <a:gd name="T14" fmla="*/ 2147483646 w 90"/>
                <a:gd name="T15" fmla="*/ 2147483646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30">
              <a:extLst>
                <a:ext uri="{FF2B5EF4-FFF2-40B4-BE49-F238E27FC236}">
                  <a16:creationId xmlns:a16="http://schemas.microsoft.com/office/drawing/2014/main" id="{B44263BC-42D9-D64D-8CC2-1DF28631452C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2147483646 w 115"/>
                <a:gd name="T1" fmla="*/ 2147483646 h 467"/>
                <a:gd name="T2" fmla="*/ 2147483646 w 115"/>
                <a:gd name="T3" fmla="*/ 2147483646 h 467"/>
                <a:gd name="T4" fmla="*/ 2147483646 w 115"/>
                <a:gd name="T5" fmla="*/ 2147483646 h 467"/>
                <a:gd name="T6" fmla="*/ 2147483646 w 115"/>
                <a:gd name="T7" fmla="*/ 2147483646 h 467"/>
                <a:gd name="T8" fmla="*/ 0 w 115"/>
                <a:gd name="T9" fmla="*/ 0 h 467"/>
                <a:gd name="T10" fmla="*/ 2147483646 w 115"/>
                <a:gd name="T11" fmla="*/ 2147483646 h 467"/>
                <a:gd name="T12" fmla="*/ 2147483646 w 115"/>
                <a:gd name="T13" fmla="*/ 2147483646 h 467"/>
                <a:gd name="T14" fmla="*/ 2147483646 w 115"/>
                <a:gd name="T15" fmla="*/ 2147483646 h 467"/>
                <a:gd name="T16" fmla="*/ 2147483646 w 115"/>
                <a:gd name="T17" fmla="*/ 2147483646 h 467"/>
                <a:gd name="T18" fmla="*/ 2147483646 w 115"/>
                <a:gd name="T19" fmla="*/ 2147483646 h 467"/>
                <a:gd name="T20" fmla="*/ 2147483646 w 115"/>
                <a:gd name="T21" fmla="*/ 2147483646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31">
              <a:extLst>
                <a:ext uri="{FF2B5EF4-FFF2-40B4-BE49-F238E27FC236}">
                  <a16:creationId xmlns:a16="http://schemas.microsoft.com/office/drawing/2014/main" id="{2D6B30CE-0256-A4AC-303A-203919596C12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2147483646 w 36"/>
                <a:gd name="T1" fmla="*/ 2147483646 h 633"/>
                <a:gd name="T2" fmla="*/ 2147483646 w 36"/>
                <a:gd name="T3" fmla="*/ 2147483646 h 633"/>
                <a:gd name="T4" fmla="*/ 2147483646 w 36"/>
                <a:gd name="T5" fmla="*/ 2147483646 h 633"/>
                <a:gd name="T6" fmla="*/ 2147483646 w 36"/>
                <a:gd name="T7" fmla="*/ 2147483646 h 633"/>
                <a:gd name="T8" fmla="*/ 2147483646 w 36"/>
                <a:gd name="T9" fmla="*/ 2147483646 h 633"/>
                <a:gd name="T10" fmla="*/ 2147483646 w 36"/>
                <a:gd name="T11" fmla="*/ 0 h 633"/>
                <a:gd name="T12" fmla="*/ 2147483646 w 36"/>
                <a:gd name="T13" fmla="*/ 0 h 633"/>
                <a:gd name="T14" fmla="*/ 2147483646 w 36"/>
                <a:gd name="T15" fmla="*/ 2147483646 h 633"/>
                <a:gd name="T16" fmla="*/ 2147483646 w 36"/>
                <a:gd name="T17" fmla="*/ 2147483646 h 633"/>
                <a:gd name="T18" fmla="*/ 2147483646 w 36"/>
                <a:gd name="T19" fmla="*/ 2147483646 h 633"/>
                <a:gd name="T20" fmla="*/ 2147483646 w 36"/>
                <a:gd name="T21" fmla="*/ 2147483646 h 633"/>
                <a:gd name="T22" fmla="*/ 2147483646 w 36"/>
                <a:gd name="T23" fmla="*/ 2147483646 h 633"/>
                <a:gd name="T24" fmla="*/ 2147483646 w 36"/>
                <a:gd name="T25" fmla="*/ 2147483646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32">
              <a:extLst>
                <a:ext uri="{FF2B5EF4-FFF2-40B4-BE49-F238E27FC236}">
                  <a16:creationId xmlns:a16="http://schemas.microsoft.com/office/drawing/2014/main" id="{5B3B16F8-00A9-D264-A404-C937A8B16CDF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147483646 w 28"/>
                <a:gd name="T1" fmla="*/ 2147483646 h 59"/>
                <a:gd name="T2" fmla="*/ 2147483646 w 28"/>
                <a:gd name="T3" fmla="*/ 2147483646 h 59"/>
                <a:gd name="T4" fmla="*/ 0 w 28"/>
                <a:gd name="T5" fmla="*/ 0 h 59"/>
                <a:gd name="T6" fmla="*/ 2147483646 w 28"/>
                <a:gd name="T7" fmla="*/ 2147483646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3">
              <a:extLst>
                <a:ext uri="{FF2B5EF4-FFF2-40B4-BE49-F238E27FC236}">
                  <a16:creationId xmlns:a16="http://schemas.microsoft.com/office/drawing/2014/main" id="{0E3B3611-180B-3086-F888-70F7C67CCD1C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2147483646 w 17"/>
                <a:gd name="T1" fmla="*/ 2147483646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0 w 17"/>
                <a:gd name="T9" fmla="*/ 0 h 107"/>
                <a:gd name="T10" fmla="*/ 0 w 17"/>
                <a:gd name="T11" fmla="*/ 2147483646 h 107"/>
                <a:gd name="T12" fmla="*/ 2147483646 w 17"/>
                <a:gd name="T13" fmla="*/ 2147483646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4">
              <a:extLst>
                <a:ext uri="{FF2B5EF4-FFF2-40B4-BE49-F238E27FC236}">
                  <a16:creationId xmlns:a16="http://schemas.microsoft.com/office/drawing/2014/main" id="{F6E603D4-75BA-6898-E89C-52ACEE1F81AD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2147483646 w 294"/>
                <a:gd name="T1" fmla="*/ 2147483646 h 568"/>
                <a:gd name="T2" fmla="*/ 2147483646 w 294"/>
                <a:gd name="T3" fmla="*/ 2147483646 h 568"/>
                <a:gd name="T4" fmla="*/ 2147483646 w 294"/>
                <a:gd name="T5" fmla="*/ 2147483646 h 568"/>
                <a:gd name="T6" fmla="*/ 2147483646 w 294"/>
                <a:gd name="T7" fmla="*/ 2147483646 h 568"/>
                <a:gd name="T8" fmla="*/ 2147483646 w 294"/>
                <a:gd name="T9" fmla="*/ 2147483646 h 568"/>
                <a:gd name="T10" fmla="*/ 2147483646 w 294"/>
                <a:gd name="T11" fmla="*/ 2147483646 h 568"/>
                <a:gd name="T12" fmla="*/ 2147483646 w 294"/>
                <a:gd name="T13" fmla="*/ 0 h 568"/>
                <a:gd name="T14" fmla="*/ 2147483646 w 294"/>
                <a:gd name="T15" fmla="*/ 0 h 568"/>
                <a:gd name="T16" fmla="*/ 2147483646 w 294"/>
                <a:gd name="T17" fmla="*/ 2147483646 h 568"/>
                <a:gd name="T18" fmla="*/ 2147483646 w 294"/>
                <a:gd name="T19" fmla="*/ 2147483646 h 568"/>
                <a:gd name="T20" fmla="*/ 2147483646 w 294"/>
                <a:gd name="T21" fmla="*/ 2147483646 h 568"/>
                <a:gd name="T22" fmla="*/ 2147483646 w 294"/>
                <a:gd name="T23" fmla="*/ 2147483646 h 568"/>
                <a:gd name="T24" fmla="*/ 2147483646 w 294"/>
                <a:gd name="T25" fmla="*/ 2147483646 h 568"/>
                <a:gd name="T26" fmla="*/ 0 w 294"/>
                <a:gd name="T27" fmla="*/ 2147483646 h 568"/>
                <a:gd name="T28" fmla="*/ 2147483646 w 294"/>
                <a:gd name="T29" fmla="*/ 2147483646 h 568"/>
                <a:gd name="T30" fmla="*/ 2147483646 w 294"/>
                <a:gd name="T31" fmla="*/ 2147483646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5">
              <a:extLst>
                <a:ext uri="{FF2B5EF4-FFF2-40B4-BE49-F238E27FC236}">
                  <a16:creationId xmlns:a16="http://schemas.microsoft.com/office/drawing/2014/main" id="{08002243-A956-86BE-64CF-32C4A97EFC84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147483646 w 25"/>
                <a:gd name="T3" fmla="*/ 2147483646 h 53"/>
                <a:gd name="T4" fmla="*/ 2147483646 w 25"/>
                <a:gd name="T5" fmla="*/ 2147483646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6">
              <a:extLst>
                <a:ext uri="{FF2B5EF4-FFF2-40B4-BE49-F238E27FC236}">
                  <a16:creationId xmlns:a16="http://schemas.microsoft.com/office/drawing/2014/main" id="{13DCC573-0788-99DD-7F6A-AF779959FF81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147483646 w 29"/>
                <a:gd name="T3" fmla="*/ 2147483646 h 141"/>
                <a:gd name="T4" fmla="*/ 2147483646 w 29"/>
                <a:gd name="T5" fmla="*/ 2147483646 h 141"/>
                <a:gd name="T6" fmla="*/ 2147483646 w 29"/>
                <a:gd name="T7" fmla="*/ 2147483646 h 141"/>
                <a:gd name="T8" fmla="*/ 2147483646 w 29"/>
                <a:gd name="T9" fmla="*/ 2147483646 h 141"/>
                <a:gd name="T10" fmla="*/ 2147483646 w 29"/>
                <a:gd name="T11" fmla="*/ 2147483646 h 141"/>
                <a:gd name="T12" fmla="*/ 2147483646 w 29"/>
                <a:gd name="T13" fmla="*/ 2147483646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7">
              <a:extLst>
                <a:ext uri="{FF2B5EF4-FFF2-40B4-BE49-F238E27FC236}">
                  <a16:creationId xmlns:a16="http://schemas.microsoft.com/office/drawing/2014/main" id="{08B652FE-E7F0-1A91-3FC8-37ABD68C6042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2147483646 h 48"/>
                <a:gd name="T8" fmla="*/ 0 w 8"/>
                <a:gd name="T9" fmla="*/ 0 h 48"/>
                <a:gd name="T10" fmla="*/ 0 w 8"/>
                <a:gd name="T11" fmla="*/ 2147483646 h 48"/>
                <a:gd name="T12" fmla="*/ 0 w 8"/>
                <a:gd name="T13" fmla="*/ 2147483646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8">
              <a:extLst>
                <a:ext uri="{FF2B5EF4-FFF2-40B4-BE49-F238E27FC236}">
                  <a16:creationId xmlns:a16="http://schemas.microsoft.com/office/drawing/2014/main" id="{1F24072A-BD67-9B71-6FA3-67C42A2B9CB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2147483646 w 44"/>
                <a:gd name="T1" fmla="*/ 2147483646 h 111"/>
                <a:gd name="T2" fmla="*/ 0 w 44"/>
                <a:gd name="T3" fmla="*/ 0 h 111"/>
                <a:gd name="T4" fmla="*/ 2147483646 w 44"/>
                <a:gd name="T5" fmla="*/ 2147483646 h 111"/>
                <a:gd name="T6" fmla="*/ 2147483646 w 44"/>
                <a:gd name="T7" fmla="*/ 2147483646 h 111"/>
                <a:gd name="T8" fmla="*/ 2147483646 w 44"/>
                <a:gd name="T9" fmla="*/ 2147483646 h 111"/>
                <a:gd name="T10" fmla="*/ 2147483646 w 44"/>
                <a:gd name="T11" fmla="*/ 2147483646 h 111"/>
                <a:gd name="T12" fmla="*/ 2147483646 w 44"/>
                <a:gd name="T13" fmla="*/ 2147483646 h 111"/>
                <a:gd name="T14" fmla="*/ 2147483646 w 44"/>
                <a:gd name="T15" fmla="*/ 2147483646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2CDEA166-2C7E-791F-58B5-A04678AB4916}"/>
              </a:ext>
            </a:extLst>
          </p:cNvPr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>
            <a:extLst>
              <a:ext uri="{FF2B5EF4-FFF2-40B4-BE49-F238E27FC236}">
                <a16:creationId xmlns:a16="http://schemas.microsoft.com/office/drawing/2014/main" id="{3B9902A4-0592-83B8-F702-542427BC72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Text Placeholder 2">
            <a:extLst>
              <a:ext uri="{FF2B5EF4-FFF2-40B4-BE49-F238E27FC236}">
                <a16:creationId xmlns:a16="http://schemas.microsoft.com/office/drawing/2014/main" id="{92E9C940-1B54-3B1E-ACBE-2EE83FA296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FE318-E4B9-C1B5-5480-B42A1664A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2EE7B6A-E982-EB4E-B8E1-EEC7EF68C9A9}" type="datetimeFigureOut">
              <a:rPr lang="en-CA"/>
              <a:pPr>
                <a:defRPr/>
              </a:pPr>
              <a:t>2024-11-23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E1B60-0853-5C6F-39A7-F3CF43FA4B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B492E-C171-BD68-A8A9-0D9EA9DA8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000">
                <a:solidFill>
                  <a:srgbClr val="FEFFFF"/>
                </a:solidFill>
              </a:defRPr>
            </a:lvl1pPr>
          </a:lstStyle>
          <a:p>
            <a:fld id="{A88B231D-CF45-344B-9CEB-C3E446A636F5}" type="slidenum">
              <a:rPr lang="en-CA" altLang="en-US"/>
              <a:pPr/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35" r:id="rId1"/>
    <p:sldLayoutId id="2147484536" r:id="rId2"/>
    <p:sldLayoutId id="2147484537" r:id="rId3"/>
    <p:sldLayoutId id="2147484538" r:id="rId4"/>
    <p:sldLayoutId id="2147484539" r:id="rId5"/>
    <p:sldLayoutId id="2147484540" r:id="rId6"/>
    <p:sldLayoutId id="2147484541" r:id="rId7"/>
    <p:sldLayoutId id="2147484542" r:id="rId8"/>
    <p:sldLayoutId id="2147484543" r:id="rId9"/>
    <p:sldLayoutId id="2147484544" r:id="rId10"/>
    <p:sldLayoutId id="2147484545" r:id="rId11"/>
    <p:sldLayoutId id="2147484546" r:id="rId12"/>
    <p:sldLayoutId id="2147484547" r:id="rId13"/>
    <p:sldLayoutId id="2147484548" r:id="rId14"/>
    <p:sldLayoutId id="2147484549" r:id="rId15"/>
    <p:sldLayoutId id="2147484550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762EB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762EB1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762EB1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762EB1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762EB1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2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2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2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2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2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light bulb with a human head in it&#10;&#10;Description automatically generated">
            <a:extLst>
              <a:ext uri="{FF2B5EF4-FFF2-40B4-BE49-F238E27FC236}">
                <a16:creationId xmlns:a16="http://schemas.microsoft.com/office/drawing/2014/main" id="{AA3DA189-333A-91BA-FF8E-C1DF9FA1DB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084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5C3F2E-1FC3-2E6A-75F2-772A559A3772}"/>
              </a:ext>
            </a:extLst>
          </p:cNvPr>
          <p:cNvSpPr txBox="1"/>
          <p:nvPr/>
        </p:nvSpPr>
        <p:spPr>
          <a:xfrm>
            <a:off x="1584250" y="723015"/>
            <a:ext cx="9090837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CA" alt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RESPONSIBLE (cont.)</a:t>
            </a:r>
          </a:p>
          <a:p>
            <a:pPr>
              <a:defRPr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CA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Corinthians 10:13: “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There hath no temptation </a:t>
            </a:r>
          </a:p>
          <a:p>
            <a:pPr>
              <a:defRPr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taken you but such as is common to man: but God is faithful, who will not suffer you to be tempted above that ye are able; </a:t>
            </a:r>
          </a:p>
          <a:p>
            <a:pPr>
              <a:defRPr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but will with the temptation also make a way to escape, that ye </a:t>
            </a:r>
          </a:p>
          <a:p>
            <a:pPr>
              <a:defRPr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may be able to bear it.”</a:t>
            </a:r>
          </a:p>
          <a:p>
            <a:pPr>
              <a:defRPr/>
            </a:pPr>
            <a:endParaRPr lang="en-CA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811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>
            <a:extLst>
              <a:ext uri="{FF2B5EF4-FFF2-40B4-BE49-F238E27FC236}">
                <a16:creationId xmlns:a16="http://schemas.microsoft.com/office/drawing/2014/main" id="{6476D24B-607C-F67B-B833-ACEA07996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722" y="1265275"/>
            <a:ext cx="9893042" cy="637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Moses faced the issue of priorities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Egypt it was like a hub an epicenter of the world. 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Moses had what most people spend their entire lives trying to get: </a:t>
            </a: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Pleasure</a:t>
            </a: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Possessions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8:36 KJV 36- “</a:t>
            </a: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what shall it profit a man, if he shall gain the whole world, and lose his own soul?”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3:30-32 KJV 30 – “</a:t>
            </a: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must increase, but I must decrease. 31 He that cometh from above is above all: he that is of the earth is earthly, and </a:t>
            </a:r>
            <a:r>
              <a:rPr lang="en-CA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speaketh</a:t>
            </a: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earth: he that cometh from heaven is above all. 32 And what he hath seen and heard, that he </a:t>
            </a:r>
            <a:r>
              <a:rPr lang="en-CA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testifieth</a:t>
            </a: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and no man </a:t>
            </a:r>
            <a:r>
              <a:rPr lang="en-CA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receiveth</a:t>
            </a: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his testimony</a:t>
            </a: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CA" altLang="en-US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CA" altLang="en-US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8963A5D3-64B0-A127-8F43-032069B9D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722" y="648585"/>
            <a:ext cx="5432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CA" altLang="en-US" sz="2400" b="1" cap="all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Priorities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A9CE9371-FC1F-196B-7643-5F02A53A8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6782" y="1403497"/>
            <a:ext cx="9807981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Moses rejected temporary pleasures because he had his values right – he had his vision on something higher.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Luke 12:15: “</a:t>
            </a: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Beware, and be on your guard against every form of greed; for not even when one has an abundance does his life consist of his possessions." 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Wealth simply will not bring ultimate happiness – ask the people who have it. How much money does it take to be happy? 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Money is to be used – not loved. 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Moses had his priorities right – he rejected material things because there was something more important in his life. 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CA" altLang="en-US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04B090A-7650-4389-0870-8B9F6B78F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6782" y="733647"/>
            <a:ext cx="50454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CA" altLang="en-US" sz="2400" b="1" cap="all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Priorities (cont.)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CA" altLang="en-US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>
            <a:extLst>
              <a:ext uri="{FF2B5EF4-FFF2-40B4-BE49-F238E27FC236}">
                <a16:creationId xmlns:a16="http://schemas.microsoft.com/office/drawing/2014/main" id="{8920AF91-9F07-31A0-F0C8-B9A0BD08B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250" y="1268413"/>
            <a:ext cx="9688513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Hebrews 11:27 </a:t>
            </a: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-“By faith he left Egypt, not fearing the wrath of the king; for he endured, as seeing Him who is unseen.” .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Moses made a success of his life because he endured. </a:t>
            </a:r>
          </a:p>
          <a:p>
            <a:pPr marL="0" indent="0">
              <a:spcBef>
                <a:spcPct val="0"/>
              </a:spcBef>
              <a:buClrTx/>
              <a:buNone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key to his peace of mind was that he knew difficulties come into every life and he faced his head on. </a:t>
            </a:r>
          </a:p>
          <a:p>
            <a:pPr marL="0" indent="0">
              <a:spcBef>
                <a:spcPct val="0"/>
              </a:spcBef>
              <a:buClrTx/>
              <a:buNone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Christians we should never let problems destroy us – we should let problems draw us closer to God. </a:t>
            </a:r>
          </a:p>
          <a:p>
            <a:pPr marL="0" indent="0">
              <a:spcBef>
                <a:spcPct val="0"/>
              </a:spcBef>
              <a:buClrTx/>
              <a:buNone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Moses had his priorities right – he rejected material things because there was something more important in his life. 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CA" altLang="en-US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4D17142-A6A1-43B0-6837-01D10CA26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412" y="738130"/>
            <a:ext cx="6693877" cy="478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CA" alt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AM I GOING TO LIVE?” </a:t>
            </a: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(v. 27)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88FED514-028E-FA68-E815-6E0957484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113" y="1055688"/>
            <a:ext cx="8921750" cy="606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CA" altLang="en-US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we face our difficulties head on, we can have, peace of mind.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 you know that God did not call us to be beautiful?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did not call us to be smart.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did not call us to be wise.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called us to be faithful and that is what we need to do.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need to be faithful to the end.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Lord calls each one of us to “Have a peace of Mind”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Amen.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God Bless and Keep You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CA" altLang="en-US" sz="2800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3" name="Rectangle 1">
            <a:extLst>
              <a:ext uri="{FF2B5EF4-FFF2-40B4-BE49-F238E27FC236}">
                <a16:creationId xmlns:a16="http://schemas.microsoft.com/office/drawing/2014/main" id="{5550FD41-368D-DF9B-7091-6CEBCA3CB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1345" y="782198"/>
            <a:ext cx="65998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CA" alt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 YOUR DIFFICULTIES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3A6140E1-82D3-8635-5BF1-EF2762B523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84252" y="584791"/>
            <a:ext cx="9920362" cy="754911"/>
          </a:xfrm>
        </p:spPr>
        <p:txBody>
          <a:bodyPr/>
          <a:lstStyle/>
          <a:p>
            <a:r>
              <a:rPr lang="en-CA" altLang="en-U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FOCUS OF THE MESSAGE TODAY</a:t>
            </a:r>
            <a:endParaRPr lang="en-CA" alt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19B41889-E922-35D7-B0B9-12728B71B0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84252" y="1189822"/>
            <a:ext cx="9763198" cy="5668178"/>
          </a:xfrm>
        </p:spPr>
        <p:txBody>
          <a:bodyPr/>
          <a:lstStyle/>
          <a:p>
            <a:pPr marL="0" indent="0">
              <a:buNone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first question he dealt with was: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“Who am I?” (v. 24)</a:t>
            </a:r>
          </a:p>
          <a:p>
            <a:pPr marL="0" indent="0">
              <a:buNone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second question he dealt with was: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“Who do I want to be?” (v. 25)</a:t>
            </a:r>
          </a:p>
          <a:p>
            <a:pPr marL="0" indent="0">
              <a:buNone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second question he dealt with was: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“What is important in my life?” (v. 26)</a:t>
            </a:r>
          </a:p>
          <a:p>
            <a:pPr marL="0" indent="0">
              <a:buNone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Finally – the fourth question he dealt with was: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“How am I going to live?” (v. 27)</a:t>
            </a:r>
          </a:p>
          <a:p>
            <a:pPr eaLnBrk="1" hangingPunct="1"/>
            <a:endParaRPr lang="en-CA" alt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en-CA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A2C42AE8-B3B1-2197-1292-36C639C98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7293" y="1424763"/>
            <a:ext cx="9699183" cy="463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marL="0" inden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None/>
            </a:pPr>
            <a:r>
              <a:rPr lang="en-CA" alt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am I?” (v. 24)</a:t>
            </a:r>
          </a:p>
          <a:p>
            <a:pPr marL="0" inden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None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first thing Moses dealt with is the issue of identity. He settled the issue of “Who am I?” Look at what verse twenty four says:</a:t>
            </a:r>
          </a:p>
          <a:p>
            <a:pPr marL="0" inden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None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“By faith Moses, when he had grown up, refused to be called the son of Pharaoh's daughter.” Hebrews 11:24 (NASB)</a:t>
            </a:r>
          </a:p>
          <a:p>
            <a:pPr marL="0" inden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None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Moses was actually a Jew but Pharaoh’s daughter raised him as an Egyptian.  </a:t>
            </a:r>
            <a:r>
              <a:rPr lang="en-CA" altLang="en-US" sz="2400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Everybody thought he was a bona fide Egyptian</a:t>
            </a: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483" name="TextBox 1">
            <a:extLst>
              <a:ext uri="{FF2B5EF4-FFF2-40B4-BE49-F238E27FC236}">
                <a16:creationId xmlns:a16="http://schemas.microsoft.com/office/drawing/2014/main" id="{DC9FB249-15CE-93A2-38D7-E59ED6714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354" y="786809"/>
            <a:ext cx="9614122" cy="51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FontTx/>
              <a:buNone/>
            </a:pPr>
            <a:r>
              <a:rPr lang="en-CA" alt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AM I 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B649CC90-F269-F496-2E2F-5E67BB6BE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4884" y="1360967"/>
            <a:ext cx="9574766" cy="5337287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accepted…</a:t>
            </a:r>
          </a:p>
          <a:p>
            <a:pPr marL="0" indent="0">
              <a:spcBef>
                <a:spcPts val="0"/>
              </a:spcBef>
              <a:buNone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1:12  - </a:t>
            </a: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God’s child.</a:t>
            </a:r>
          </a:p>
          <a:p>
            <a:pPr marL="0" indent="0">
              <a:spcBef>
                <a:spcPts val="0"/>
              </a:spcBef>
              <a:buNone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15:15 -  </a:t>
            </a: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a disciple, I am a friend of Jesus Christ.</a:t>
            </a:r>
          </a:p>
          <a:p>
            <a:pPr marL="0" indent="0">
              <a:spcBef>
                <a:spcPts val="0"/>
              </a:spcBef>
              <a:buNone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Romans 5:1- </a:t>
            </a: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have been justified.</a:t>
            </a:r>
          </a:p>
          <a:p>
            <a:pPr marL="0" indent="0">
              <a:spcBef>
                <a:spcPts val="0"/>
              </a:spcBef>
              <a:buNone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Corinthians 6:17 -  </a:t>
            </a: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united with the Lord, and I am one with Him in spirit.</a:t>
            </a:r>
          </a:p>
          <a:p>
            <a:pPr marL="0" indent="0">
              <a:spcBef>
                <a:spcPts val="0"/>
              </a:spcBef>
              <a:buNone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Corinthians 6:19-20 -</a:t>
            </a: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have been bought with a price and I belong to God.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9D9E6E-1208-C8EA-372B-79024CAB4D5C}"/>
              </a:ext>
            </a:extLst>
          </p:cNvPr>
          <p:cNvSpPr txBox="1"/>
          <p:nvPr/>
        </p:nvSpPr>
        <p:spPr>
          <a:xfrm>
            <a:off x="1594884" y="725487"/>
            <a:ext cx="50376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CA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MY IDENTITY IN CHRIST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C43B8088-A134-36D2-6709-94AE193D2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6262" y="1253977"/>
            <a:ext cx="9848850" cy="591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defRPr/>
            </a:pPr>
            <a:r>
              <a:rPr lang="en-C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 am secure:</a:t>
            </a:r>
          </a:p>
          <a:p>
            <a:pPr>
              <a:defRPr/>
            </a:pPr>
            <a:endParaRPr lang="en-CA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Romans 8:1-2: </a:t>
            </a:r>
            <a:r>
              <a:rPr lang="en-C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 am free from condemnation.</a:t>
            </a:r>
          </a:p>
          <a:p>
            <a:pPr>
              <a:defRPr/>
            </a:pPr>
            <a:endParaRPr lang="en-CA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Romans 8:28: </a:t>
            </a:r>
            <a:r>
              <a:rPr lang="en-C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 am assured that God works for my good in all circumstances.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endParaRPr lang="en-CA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Romans 8:31-39: </a:t>
            </a:r>
            <a:r>
              <a:rPr lang="en-C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 am free from any condemnation brought against me and I cannot be separated from the love of God.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endParaRPr lang="en-CA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Corinthians 1:21-22; </a:t>
            </a:r>
            <a:r>
              <a:rPr lang="en-C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 have been established, anointed and sealed by God.</a:t>
            </a:r>
          </a:p>
          <a:p>
            <a:pPr>
              <a:defRPr/>
            </a:pPr>
            <a:endParaRPr lang="en-CA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Colossians 3:1-4; </a:t>
            </a:r>
            <a:r>
              <a:rPr lang="en-C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 am hidden with Christ in God.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CA" altLang="en-US" sz="2800" b="1" dirty="0">
              <a:solidFill>
                <a:srgbClr val="7030A0"/>
              </a:solidFill>
            </a:endParaRPr>
          </a:p>
          <a:p>
            <a:pPr eaLnBrk="1" hangingPunct="1">
              <a:lnSpc>
                <a:spcPts val="1650"/>
              </a:lnSpc>
              <a:spcAft>
                <a:spcPts val="800"/>
              </a:spcAft>
              <a:defRPr/>
            </a:pPr>
            <a:endParaRPr lang="en-CA" altLang="en-US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2BC355-6A06-BFF5-B253-E9D3789B3037}"/>
              </a:ext>
            </a:extLst>
          </p:cNvPr>
          <p:cNvSpPr txBox="1"/>
          <p:nvPr/>
        </p:nvSpPr>
        <p:spPr>
          <a:xfrm>
            <a:off x="1669313" y="691116"/>
            <a:ext cx="58236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SECURE IN CHRIST…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11B41553-F0AC-8258-6B31-7967B2FAE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1089" y="1275907"/>
            <a:ext cx="9856382" cy="5431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ts val="1800"/>
              </a:lnSpc>
              <a:buFont typeface="Century Gothic" panose="020B0502020202020204" pitchFamily="34" charset="0"/>
              <a:buAutoNum type="arabicPeriod"/>
            </a:pPr>
            <a:endParaRPr lang="en-CA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</a:pPr>
            <a:r>
              <a:rPr lang="en-CA" alt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am significant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</a:pPr>
            <a:endParaRPr lang="en-CA" alt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§"/>
            </a:pP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John 15:5</a:t>
            </a:r>
            <a:r>
              <a:rPr lang="en-CA" alt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- I am a branch of Jesus Christ, the true vine, and a channel of His life.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</a:pPr>
            <a:endParaRPr lang="en-CA" alt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§"/>
            </a:pP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John 15:16</a:t>
            </a:r>
            <a:r>
              <a:rPr lang="en-CA" alt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- I have been chosen and appointed to bear fruit.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</a:pPr>
            <a:endParaRPr lang="en-CA" alt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§"/>
            </a:pP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Corinthians 3:16</a:t>
            </a:r>
            <a:r>
              <a:rPr lang="en-CA" alt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-  I am God’s temple.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</a:pPr>
            <a:endParaRPr lang="en-CA" alt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§"/>
            </a:pP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 Corinthians 5:17-21</a:t>
            </a:r>
            <a:r>
              <a:rPr lang="en-CA" alt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- I am a minister of reconciliation for God.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</a:pPr>
            <a:endParaRPr lang="en-CA" alt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§"/>
            </a:pP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Ephesians 2:6</a:t>
            </a:r>
            <a:r>
              <a:rPr lang="en-CA" alt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- I am seated with Jesus Christ in the heavenly realm.</a:t>
            </a:r>
          </a:p>
        </p:txBody>
      </p:sp>
      <p:sp>
        <p:nvSpPr>
          <p:cNvPr id="23555" name="TextBox 2">
            <a:extLst>
              <a:ext uri="{FF2B5EF4-FFF2-40B4-BE49-F238E27FC236}">
                <a16:creationId xmlns:a16="http://schemas.microsoft.com/office/drawing/2014/main" id="{517EC645-958E-B7F4-15DF-D4596F157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088" y="733646"/>
            <a:ext cx="6770757" cy="45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altLang="en-US" sz="2400" b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AM SIGNIFICANT IN CHRIST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>
            <a:extLst>
              <a:ext uri="{FF2B5EF4-FFF2-40B4-BE49-F238E27FC236}">
                <a16:creationId xmlns:a16="http://schemas.microsoft.com/office/drawing/2014/main" id="{6C4032B0-3E03-F930-6BFD-4F5312923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1722" y="1767215"/>
            <a:ext cx="918653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Jeremiah 29:11-13 KJV </a:t>
            </a:r>
          </a:p>
          <a:p>
            <a:r>
              <a:rPr lang="en-C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“11 For I know the thoughts that I think toward you, saith the Lord, thoughts of peace, and not of evil, to give you an expected end.</a:t>
            </a:r>
          </a:p>
          <a:p>
            <a:r>
              <a:rPr lang="en-C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12 Then shall ye call upon me, and ye shall go and pray unto me, and I will hearken unto you.</a:t>
            </a:r>
          </a:p>
          <a:p>
            <a:r>
              <a:rPr lang="en-C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13 And ye shall seek me, and find me, when ye shall search for me with all your heart.”</a:t>
            </a:r>
          </a:p>
        </p:txBody>
      </p:sp>
      <p:sp>
        <p:nvSpPr>
          <p:cNvPr id="24579" name="TextBox 2">
            <a:extLst>
              <a:ext uri="{FF2B5EF4-FFF2-40B4-BE49-F238E27FC236}">
                <a16:creationId xmlns:a16="http://schemas.microsoft.com/office/drawing/2014/main" id="{5A41FCEC-FA82-3ECE-37B7-A9A07D252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1722" y="804231"/>
            <a:ext cx="910855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CA" altLang="en-US" sz="2400" b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“WHO DO YOU WANT TO BE?” (v. 25)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CA" altLang="en-US" dirty="0">
              <a:solidFill>
                <a:schemeClr val="tx1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>
            <a:extLst>
              <a:ext uri="{FF2B5EF4-FFF2-40B4-BE49-F238E27FC236}">
                <a16:creationId xmlns:a16="http://schemas.microsoft.com/office/drawing/2014/main" id="{058BDEC8-9DD9-FFB6-A9B9-1D1681294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191" y="1456660"/>
            <a:ext cx="9632359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marL="342900" indent="-342900">
              <a:spcBef>
                <a:spcPts val="0"/>
              </a:spcBef>
              <a:buFont typeface="Wingdings" pitchFamily="2" charset="2"/>
              <a:buChar char="§"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a principle here – it is: All our decisions have consequences.</a:t>
            </a:r>
          </a:p>
          <a:p>
            <a:pPr marL="342900" indent="-342900">
              <a:spcBef>
                <a:spcPts val="0"/>
              </a:spcBef>
              <a:buFont typeface="Wingdings" pitchFamily="2" charset="2"/>
              <a:buChar char="§"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Wingdings" pitchFamily="2" charset="2"/>
              <a:buChar char="§"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choice he made resulted in “ill-treatment with the people of God.”</a:t>
            </a:r>
          </a:p>
          <a:p>
            <a:pPr marL="342900" indent="-342900">
              <a:spcBef>
                <a:spcPts val="0"/>
              </a:spcBef>
              <a:buFont typeface="Wingdings" pitchFamily="2" charset="2"/>
              <a:buChar char="§"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Wingdings" pitchFamily="2" charset="2"/>
              <a:buChar char="§"/>
            </a:pP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truth is - you don’t just stop doing something and you start doing something else. He gave up the pleasures of sin – but he endured the ill-treatment with the people of God.</a:t>
            </a:r>
          </a:p>
          <a:p>
            <a:pPr marL="342900" indent="-342900">
              <a:spcBef>
                <a:spcPts val="0"/>
              </a:spcBef>
              <a:buFont typeface="Wingdings" pitchFamily="2" charset="2"/>
              <a:buChar char="§"/>
            </a:pPr>
            <a:endParaRPr lang="en-CA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Wingdings" pitchFamily="2" charset="2"/>
              <a:buChar char="§"/>
            </a:pPr>
            <a:r>
              <a:rPr lang="en-CA" alt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Peter 2:9 KJV </a:t>
            </a:r>
            <a:r>
              <a:rPr lang="en-CA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“But ye are a chosen generation, a royal priesthood, a holy nation, a peculiar people, that ye should show forth the praises of Him who hath called you out of darkness into His marvelous light.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CA" altLang="en-US" dirty="0">
              <a:solidFill>
                <a:schemeClr val="tx1"/>
              </a:solidFill>
            </a:endParaRPr>
          </a:p>
        </p:txBody>
      </p:sp>
      <p:sp>
        <p:nvSpPr>
          <p:cNvPr id="25603" name="TextBox 2">
            <a:extLst>
              <a:ext uri="{FF2B5EF4-FFF2-40B4-BE49-F238E27FC236}">
                <a16:creationId xmlns:a16="http://schemas.microsoft.com/office/drawing/2014/main" id="{221D61F6-E7CF-328C-01A5-430EC536F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192" y="680484"/>
            <a:ext cx="62335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CA" altLang="en-US" sz="24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WHO DO I WANT TO BE?</a:t>
            </a:r>
            <a:endParaRPr lang="en-CA" altLang="en-US" sz="2400" dirty="0">
              <a:solidFill>
                <a:srgbClr val="7030A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16F5A8C-FEEA-3D9C-038E-06461D3E512B}"/>
              </a:ext>
            </a:extLst>
          </p:cNvPr>
          <p:cNvSpPr txBox="1"/>
          <p:nvPr/>
        </p:nvSpPr>
        <p:spPr>
          <a:xfrm>
            <a:off x="1531088" y="1263019"/>
            <a:ext cx="10166537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You see God is more concerned with our character than HE is with </a:t>
            </a:r>
          </a:p>
          <a:p>
            <a:pPr>
              <a:defRPr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	our comfort. </a:t>
            </a:r>
          </a:p>
          <a:p>
            <a:pPr>
              <a:defRPr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He is more concerned with our holiness than He is with our happiness. </a:t>
            </a:r>
          </a:p>
          <a:p>
            <a:pPr>
              <a:defRPr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Moses choice led him to a rough life and a blessed life. He chose his path. </a:t>
            </a:r>
          </a:p>
          <a:p>
            <a:pPr>
              <a:defRPr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He took personal responsibility for it.</a:t>
            </a:r>
          </a:p>
          <a:p>
            <a:pPr>
              <a:defRPr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Accept Your RESPONSIBILITIES</a:t>
            </a:r>
          </a:p>
          <a:p>
            <a:pPr>
              <a:defRPr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CA" sz="2400" dirty="0"/>
          </a:p>
        </p:txBody>
      </p:sp>
      <p:sp>
        <p:nvSpPr>
          <p:cNvPr id="26627" name="Rectangle 4">
            <a:extLst>
              <a:ext uri="{FF2B5EF4-FFF2-40B4-BE49-F238E27FC236}">
                <a16:creationId xmlns:a16="http://schemas.microsoft.com/office/drawing/2014/main" id="{CCCA2737-A4DD-580D-9122-995B430B5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6781" y="616688"/>
            <a:ext cx="5388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CA" alt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RESPONSIBILE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16834</TotalTime>
  <Words>1225</Words>
  <Application>Microsoft Office PowerPoint</Application>
  <PresentationFormat>Widescreen</PresentationFormat>
  <Paragraphs>132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</vt:lpstr>
      <vt:lpstr>Wingdings 3</vt:lpstr>
      <vt:lpstr>Wisp</vt:lpstr>
      <vt:lpstr>PowerPoint Presentation</vt:lpstr>
      <vt:lpstr>FOCUS OF THE MESSAGE TODAY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CHURCH</dc:title>
  <dc:creator>Lovelace ST.John</dc:creator>
  <cp:lastModifiedBy>Jennel Wilmot</cp:lastModifiedBy>
  <cp:revision>239</cp:revision>
  <dcterms:created xsi:type="dcterms:W3CDTF">2020-01-07T15:26:34Z</dcterms:created>
  <dcterms:modified xsi:type="dcterms:W3CDTF">2024-11-23T16:22:32Z</dcterms:modified>
</cp:coreProperties>
</file>