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0" r:id="rId1"/>
  </p:sldMasterIdLst>
  <p:sldIdLst>
    <p:sldId id="388" r:id="rId2"/>
    <p:sldId id="377" r:id="rId3"/>
    <p:sldId id="380" r:id="rId4"/>
    <p:sldId id="372" r:id="rId5"/>
    <p:sldId id="352" r:id="rId6"/>
    <p:sldId id="353" r:id="rId7"/>
    <p:sldId id="378" r:id="rId8"/>
    <p:sldId id="379" r:id="rId9"/>
    <p:sldId id="381" r:id="rId10"/>
    <p:sldId id="387" r:id="rId11"/>
    <p:sldId id="385" r:id="rId12"/>
    <p:sldId id="382" r:id="rId13"/>
    <p:sldId id="386" r:id="rId14"/>
    <p:sldId id="383" r:id="rId1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ia Bryce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122F079D-358B-6CBF-6844-EABE09CAE91C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147483646 w 372"/>
              <a:gd name="T1" fmla="*/ 2147483646 h 166"/>
              <a:gd name="T2" fmla="*/ 2147483646 w 372"/>
              <a:gd name="T3" fmla="*/ 2147483646 h 166"/>
              <a:gd name="T4" fmla="*/ 2147483646 w 372"/>
              <a:gd name="T5" fmla="*/ 2147483646 h 166"/>
              <a:gd name="T6" fmla="*/ 2147483646 w 372"/>
              <a:gd name="T7" fmla="*/ 2147483646 h 166"/>
              <a:gd name="T8" fmla="*/ 2147483646 w 372"/>
              <a:gd name="T9" fmla="*/ 2147483646 h 166"/>
              <a:gd name="T10" fmla="*/ 2147483646 w 372"/>
              <a:gd name="T11" fmla="*/ 2147483646 h 166"/>
              <a:gd name="T12" fmla="*/ 2147483646 w 372"/>
              <a:gd name="T13" fmla="*/ 2147483646 h 166"/>
              <a:gd name="T14" fmla="*/ 2147483646 w 372"/>
              <a:gd name="T15" fmla="*/ 0 h 166"/>
              <a:gd name="T16" fmla="*/ 0 w 372"/>
              <a:gd name="T17" fmla="*/ 0 h 166"/>
              <a:gd name="T18" fmla="*/ 0 w 372"/>
              <a:gd name="T19" fmla="*/ 2147483646 h 166"/>
              <a:gd name="T20" fmla="*/ 2147483646 w 372"/>
              <a:gd name="T21" fmla="*/ 2147483646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37AE28-7594-9F42-0300-2F88D896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0676-E809-7847-88F5-396B4EEEE360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E52C06-E25B-9EDD-5F78-6F96483D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8F40F5-2389-4F9C-25A4-66225E0E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5D560B2C-3CBE-1C4C-AD4C-FEF616E3202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3850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664B322C-9F78-E3F9-BC21-048FA8427840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05B5D7-0FA1-C9C2-6BDD-A2FCA87A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4C29-D264-744F-905A-D8604D232A2F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893836-C381-5704-9489-6EA41795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368CE6-B6A6-9323-18F0-A9AF8D5C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83959F1-340B-3D46-8BFD-B42801A2640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0274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C0D8E7E-B4F8-2D4D-5DA1-24A9EA9CF49E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36">
            <a:extLst>
              <a:ext uri="{FF2B5EF4-FFF2-40B4-BE49-F238E27FC236}">
                <a16:creationId xmlns:a16="http://schemas.microsoft.com/office/drawing/2014/main" id="{01B71437-2137-701A-E788-9F9A77CC9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37">
            <a:extLst>
              <a:ext uri="{FF2B5EF4-FFF2-40B4-BE49-F238E27FC236}">
                <a16:creationId xmlns:a16="http://schemas.microsoft.com/office/drawing/2014/main" id="{A5B99C2E-2DA6-26E5-E1E9-A46A41906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DAC8A4D-8208-D981-8D1F-0ADA5F8D050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BAB95-0936-B641-8CFA-F9A3C0EC514D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CAA825C-2661-E489-7E5E-9080670E103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5EF2EE-329D-571D-F127-109F90E772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C7D6606-FAC9-844B-A290-FB9D6AC71DB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37923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79707627-6E96-3ECB-1E4B-A380D7A68F2A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ED086-85DD-4584-A27C-EFC1BD6C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D3AF-6210-C84C-AAAB-4828055E4F6F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5908F-85C2-1E85-1F22-D4E9372D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5E7AF-6697-FACE-1E8B-43BB9446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57A04F4-DA07-104C-AC2E-4A2E94030B3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45831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A89A333C-68F4-8672-849A-E1E851CC4849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36">
            <a:extLst>
              <a:ext uri="{FF2B5EF4-FFF2-40B4-BE49-F238E27FC236}">
                <a16:creationId xmlns:a16="http://schemas.microsoft.com/office/drawing/2014/main" id="{3C1D8CD6-4E74-4FEE-6C18-A280DACE6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37">
            <a:extLst>
              <a:ext uri="{FF2B5EF4-FFF2-40B4-BE49-F238E27FC236}">
                <a16:creationId xmlns:a16="http://schemas.microsoft.com/office/drawing/2014/main" id="{F458857A-EDEB-E8A8-A834-F55C6FC3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3CBA1CB-5804-C5FF-3A0F-CE9676B7ED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5D9D-1DB7-A342-8A0E-E7A5711E32FE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568FDD0-F003-8B2A-5D02-6A4671CB8F2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3D9C725-EBEE-C6DC-3D29-1509B612B65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F833630-333E-0244-BB1D-9B660BBD12A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1828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37C4F260-86CA-C7A7-F1A8-38F7BF837764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4E175-9644-E5FC-E785-1E9AF8233EC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53AF-81F7-2E4D-B126-0F52D2A21F00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5FE84-FE8D-C5CA-E44B-B1492284879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C9FDE-C288-8101-1ED3-F5586F870C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9D09174-5B78-4B43-AA97-4AEB481833A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7522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4E481DB6-161A-F48D-9E13-63AFEA36B13A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F4D28B-B48E-C10A-0FCC-12EB1EF0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C019-70B3-C748-8699-AF7D97036603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2E4D19-B099-6633-B395-90626C3D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466772-6D7A-1381-5732-6B103D45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299F6-1489-3F45-AFD1-C32A01F9486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2720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3EBA9F9A-7756-DDEC-C14B-C786F75515B4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A96E23-5FE5-942B-8F38-1B64E54A2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01A4D-E5F1-0346-BA2D-62978AA02E1A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A3D9EC-0101-70DE-8B2C-86BBE8D9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6D3C63-9ED5-13E1-8696-DC7BA34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8D242-C070-A545-BEE4-70F28838571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8029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C719DF7D-D71E-732A-4B34-BE49E437B8A1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3C0D0F-E927-BBD9-FA09-3BB067B26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3F13-989D-0342-868E-087956135864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6B94BB-8D6C-CA94-93C4-D3749393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0F321D-9E9D-1B1A-9D51-E0E3B649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C8E25-70B6-8C47-A482-6474134ED27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8989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CB3FFEBB-0B7D-7BE4-5B42-842752348422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9CD21E-D7EA-7AC2-0EC1-C661E238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8522-123D-C946-B042-407E1552271F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3A2C2F-0DCD-F86F-D659-252F5576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BA386F-3980-7469-E7F2-5764806D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15565231-21DE-C846-9806-B06D9A679A4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0874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7E5C70E6-6975-A1A7-1391-4C23B82F651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C41F-F715-023E-27C1-193ACE42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A7138-A6D2-E143-8A2E-70694CEDBCE0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954C1-FB15-9646-66B6-DA8F7033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0EA0C4-5087-D647-8218-A36BEFAC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CAC6C-D6C5-A442-8F6A-D0AD3EC15F3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3448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04D761E3-9DFE-882E-9065-E289DE9DEDAA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EEC67B-91BD-1E91-822C-07A6333D8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7F7B7-DC8C-FC41-9339-DC85D87ABF88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C7B08-3975-C4EC-7528-1F1BE8BF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25EC6C-33B7-1EA4-972F-35F8CA78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8CA4D-F9F9-944E-BFE2-F68ABC26B4D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7858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47BA04A5-B291-95AB-FDC5-29CE78B2DB95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DD74DBEF-D388-5AB6-CA29-5BBB794E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AE60-98B1-8946-B49B-651C388F6F42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50CAB0C-9BE5-0392-B3BD-9E1FE378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67EC986-EFDB-EDE3-8A1D-9D3F37D1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D4CF7-9763-BF4B-9BFA-4795B6A48BD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7780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1F1C7FB9-538F-2EB2-C412-7FCE6A415B6D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06E16422-BB7A-F495-3DCD-89444257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AC2-E9E8-594F-B74E-2277270212A2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99ACDC6-D9B6-E259-2215-8A96461F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F9A1CA-E2F5-C9B7-3E86-6FEA8AF7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7E9C0-2F96-7C49-988D-0EE33DC3D96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9603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2BC8D4B-6016-43BE-3064-971693BB6971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7984792-59C7-5AFD-5C44-4237282A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F138-EEF5-F840-A331-D5850A7717A8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C9660D7-3034-BE17-B8E8-BC66D4E5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E4C2D9B-EF7C-1062-82D4-8B3848C4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070AA-FC46-0745-81ED-00D98AEF38D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3044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66CCB3B-3CA3-7E19-C31E-497B926EE7FC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A76AEC6-8F8A-37F6-970B-2345510A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C6759-11D0-DF44-973A-643C603FAC6E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B432791-0E7F-CC69-5DC2-48859D06F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8F0CAB3-283A-5797-E980-8BE67C54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9E0E3303-205D-4143-AFF7-343F040D5A4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93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E4DD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9B0ECCB9-4910-08D4-26EB-F86F796C8D37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CC488C0E-4275-4A2F-E1E5-074EA08B0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674E6533-A6AA-3822-FBA9-C6CCF286F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993C44E6-823D-3D46-31B1-E76EC5D0F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3B022C1A-E282-97A1-4465-6177829C9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6ADBD703-A7CE-79EF-035B-91170475A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87C2E73D-05BF-BB78-87F4-120BB5D87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551C1FB7-031F-E9A3-A9DC-4182318F3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D78C306D-869A-2882-4C49-7F7BC1D1B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0125F7B8-105E-ED8B-0884-2E45C0357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83C6ECB6-3A99-459A-BF53-37110A45A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2DFE8CC6-D4C3-7B19-5085-3736380A3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7869B4B0-11B0-20F3-7E4A-B104FC763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9">
            <a:extLst>
              <a:ext uri="{FF2B5EF4-FFF2-40B4-BE49-F238E27FC236}">
                <a16:creationId xmlns:a16="http://schemas.microsoft.com/office/drawing/2014/main" id="{8F939BCC-BACA-E7E1-635C-E8D05DF03F84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22BD0448-5948-4BBA-E8C3-0C64095EC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71823A83-89CF-1067-5115-66217FCD8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E85E3874-780E-A764-9840-42896ED05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B44263BC-42D9-D64D-8CC2-1DF286314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2D6B30CE-0256-A4AC-303A-203919596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5B3B16F8-00A9-D264-A404-C937A8B16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0E3B3611-180B-3086-F888-70F7C67CC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F6E603D4-75BA-6898-E89C-52ACEE1F8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08002243-A956-86BE-64CF-32C4A97EF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13DCC573-0788-99DD-7F6A-AF779959F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08B652FE-E7F0-1A91-3FC8-37ABD68C6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1F24072A-BD67-9B71-6FA3-67C42A2B9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2CDEA166-2C7E-791F-58B5-A04678AB4916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3B9902A4-0592-83B8-F702-542427BC7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92E9C940-1B54-3B1E-ACBE-2EE83FA29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FE318-E4B9-C1B5-5480-B42A1664A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EE7B6A-E982-EB4E-B8E1-EEC7EF68C9A9}" type="datetimeFigureOut">
              <a:rPr lang="en-CA"/>
              <a:pPr>
                <a:defRPr/>
              </a:pPr>
              <a:t>2024-11-23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E1B60-0853-5C6F-39A7-F3CF43FA4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B492E-C171-BD68-A8A9-0D9EA9DA8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A88B231D-CF45-344B-9CEB-C3E446A636F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36" r:id="rId2"/>
    <p:sldLayoutId id="2147484537" r:id="rId3"/>
    <p:sldLayoutId id="2147484538" r:id="rId4"/>
    <p:sldLayoutId id="2147484539" r:id="rId5"/>
    <p:sldLayoutId id="2147484540" r:id="rId6"/>
    <p:sldLayoutId id="2147484541" r:id="rId7"/>
    <p:sldLayoutId id="2147484542" r:id="rId8"/>
    <p:sldLayoutId id="2147484543" r:id="rId9"/>
    <p:sldLayoutId id="2147484544" r:id="rId10"/>
    <p:sldLayoutId id="2147484545" r:id="rId11"/>
    <p:sldLayoutId id="2147484546" r:id="rId12"/>
    <p:sldLayoutId id="2147484547" r:id="rId13"/>
    <p:sldLayoutId id="2147484548" r:id="rId14"/>
    <p:sldLayoutId id="2147484549" r:id="rId15"/>
    <p:sldLayoutId id="214748455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762EB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762EB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762EB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762EB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762EB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ight bulb with a human head in it&#10;&#10;Description automatically generated">
            <a:extLst>
              <a:ext uri="{FF2B5EF4-FFF2-40B4-BE49-F238E27FC236}">
                <a16:creationId xmlns:a16="http://schemas.microsoft.com/office/drawing/2014/main" id="{AA3DA189-333A-91BA-FF8E-C1DF9FA1D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8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5C3F2E-1FC3-2E6A-75F2-772A559A3772}"/>
              </a:ext>
            </a:extLst>
          </p:cNvPr>
          <p:cNvSpPr txBox="1"/>
          <p:nvPr/>
        </p:nvSpPr>
        <p:spPr>
          <a:xfrm>
            <a:off x="1584250" y="723015"/>
            <a:ext cx="9090837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alt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RESPONSIBLE (cont.)</a:t>
            </a:r>
          </a:p>
          <a:p>
            <a:pPr>
              <a:defRPr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CA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10:13: “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There hath no temptation </a:t>
            </a:r>
          </a:p>
          <a:p>
            <a:pPr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taken you but such as is common to man: but God is faithful, who will not suffer you to be tempted above that ye are able; </a:t>
            </a:r>
          </a:p>
          <a:p>
            <a:pPr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but will with the temptation also make a way to escape, that ye </a:t>
            </a:r>
          </a:p>
          <a:p>
            <a:pPr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be able to bear it.”</a:t>
            </a:r>
          </a:p>
          <a:p>
            <a:pPr>
              <a:defRPr/>
            </a:pPr>
            <a:endParaRPr lang="en-C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811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6476D24B-607C-F67B-B833-ACEA07996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722" y="1265275"/>
            <a:ext cx="9893042" cy="637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faced the issue of priorities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Egypt it was like a hub an epicenter of the world.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had what most people spend their entire lives trying to get: </a:t>
            </a: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Pleasure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Possessions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8:36 KJV 36- “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what shall it profit a man, if he shall gain the whole world, and lose his own soul?”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3:30-32 KJV 30 – “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must increase, but I must decrease. 31 He that cometh from above is above all: he that is of the earth is earthly, and </a:t>
            </a:r>
            <a:r>
              <a:rPr lang="en-CA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speaketh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earth: he that cometh from heaven is above all. 32 And what he hath seen and heard, that he </a:t>
            </a:r>
            <a:r>
              <a:rPr lang="en-CA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testifieth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and no man </a:t>
            </a:r>
            <a:r>
              <a:rPr lang="en-CA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receiveth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 testimony</a:t>
            </a: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963A5D3-64B0-A127-8F43-032069B9D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722" y="648585"/>
            <a:ext cx="543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CA" altLang="en-US" sz="2400" b="1" cap="all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A9CE9371-FC1F-196B-7643-5F02A53A8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782" y="1403497"/>
            <a:ext cx="9807981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rejected temporary pleasures because he had his values right – he had his vision on something higher.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12:15: “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Beware, and be on your guard against every form of greed; for not even when one has an abundance does his life consist of his possessions."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Wealth simply will not bring ultimate happiness – ask the people who have it. How much money does it take to be happy?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 is to be used – not loved.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had his priorities right – he rejected material things because there was something more important in his life.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04B090A-7650-4389-0870-8B9F6B78F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782" y="733647"/>
            <a:ext cx="50454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CA" altLang="en-US" sz="2400" b="1" cap="all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(cont.)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8920AF91-9F07-31A0-F0C8-B9A0BD08B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0" y="1268413"/>
            <a:ext cx="968851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11:27 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-“By faith he left Egypt, not fearing the wrath of the king; for he endured, as seeing Him who is unseen.” .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made a success of his life because he endured. 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key to his peace of mind was that he knew difficulties come into every life and he faced his head on. 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Christians we should never let problems destroy us – we should let problems draw us closer to God. 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had his priorities right – he rejected material things because there was something more important in his life.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CA" alt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4D17142-A6A1-43B0-6837-01D10CA26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412" y="738130"/>
            <a:ext cx="6693877" cy="47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CA" alt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AM I GOING TO LIVE?” </a:t>
            </a: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(v. 27)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88FED514-028E-FA68-E815-6E0957484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1055688"/>
            <a:ext cx="8921750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CA" alt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we face our difficulties head on, we can have, peace of mind.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know that God did not call us to be beautiful?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did not call us to be smart.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did not call us to be wise.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called us to be faithful and that is what we need to do.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to be faithful to the end.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Lord calls each one of us to “Have a peace of Mind”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God Bless and Keep You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CA" altLang="en-US" sz="28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5550FD41-368D-DF9B-7091-6CEBCA3CB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345" y="782198"/>
            <a:ext cx="6599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CA" alt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YOUR DIFFICULTIES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A6140E1-82D3-8635-5BF1-EF2762B52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4252" y="584791"/>
            <a:ext cx="9920362" cy="754911"/>
          </a:xfrm>
        </p:spPr>
        <p:txBody>
          <a:bodyPr/>
          <a:lstStyle/>
          <a:p>
            <a:r>
              <a:rPr lang="en-CA" alt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OF THE MESSAGE TODAY</a:t>
            </a:r>
            <a:endParaRPr lang="en-CA" alt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9B41889-E922-35D7-B0B9-12728B71B0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84252" y="1189822"/>
            <a:ext cx="9763198" cy="5668178"/>
          </a:xfrm>
        </p:spPr>
        <p:txBody>
          <a:bodyPr/>
          <a:lstStyle/>
          <a:p>
            <a:pPr marL="0" indent="0"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question he dealt with was: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“Who am I?” (v. 24)</a:t>
            </a:r>
          </a:p>
          <a:p>
            <a:pPr marL="0" indent="0"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second question he dealt with was: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“Who do I want to be?” (v. 25)</a:t>
            </a:r>
          </a:p>
          <a:p>
            <a:pPr marL="0" indent="0"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second question he dealt with was: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“What is important in my life?” (v. 26)</a:t>
            </a:r>
          </a:p>
          <a:p>
            <a:pPr marL="0" indent="0"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 – the fourth question he dealt with was: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“How am I going to live?” (v. 27)</a:t>
            </a:r>
          </a:p>
          <a:p>
            <a:pPr eaLnBrk="1" hangingPunct="1"/>
            <a:endParaRPr lang="en-CA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CA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A2C42AE8-B3B1-2197-1292-36C639C9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293" y="1424763"/>
            <a:ext cx="9699183" cy="46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None/>
            </a:pPr>
            <a:r>
              <a:rPr lang="en-CA" alt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am I?” (v. 24)</a:t>
            </a:r>
          </a:p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thing Moses dealt with is the issue of identity. He settled the issue of “Who am I?” Look at what verse twenty four says:</a:t>
            </a:r>
          </a:p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“By faith Moses, when he had grown up, refused to be called the son of Pharaoh's daughter.” Hebrews 11:24 (NASB)</a:t>
            </a:r>
          </a:p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was actually a Jew but Pharaoh’s daughter raised him as an Egyptian.  </a:t>
            </a:r>
            <a:r>
              <a:rPr lang="en-CA" altLang="en-US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Everybody thought he was a bona fide Egyptian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483" name="TextBox 1">
            <a:extLst>
              <a:ext uri="{FF2B5EF4-FFF2-40B4-BE49-F238E27FC236}">
                <a16:creationId xmlns:a16="http://schemas.microsoft.com/office/drawing/2014/main" id="{DC9FB249-15CE-93A2-38D7-E59ED6714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354" y="786809"/>
            <a:ext cx="9614122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en-CA" alt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AM I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B649CC90-F269-F496-2E2F-5E67BB6B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884" y="1360967"/>
            <a:ext cx="9574766" cy="53372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accepted…</a:t>
            </a:r>
          </a:p>
          <a:p>
            <a:pPr marL="0" indent="0">
              <a:spcBef>
                <a:spcPts val="0"/>
              </a:spcBef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1:12  - 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God’s child.</a:t>
            </a:r>
          </a:p>
          <a:p>
            <a:pPr marL="0" indent="0">
              <a:spcBef>
                <a:spcPts val="0"/>
              </a:spcBef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15:15 -  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disciple, I am a friend of Jesus Christ.</a:t>
            </a:r>
          </a:p>
          <a:p>
            <a:pPr marL="0" indent="0">
              <a:spcBef>
                <a:spcPts val="0"/>
              </a:spcBef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5:1- 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been justified.</a:t>
            </a:r>
          </a:p>
          <a:p>
            <a:pPr marL="0" indent="0">
              <a:spcBef>
                <a:spcPts val="0"/>
              </a:spcBef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6:17 -  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united with the Lord, and I am one with Him in spirit.</a:t>
            </a:r>
          </a:p>
          <a:p>
            <a:pPr marL="0" indent="0">
              <a:spcBef>
                <a:spcPts val="0"/>
              </a:spcBef>
              <a:buNone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6:19-20 -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have been bought with a price and I belong to God.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9D9E6E-1208-C8EA-372B-79024CAB4D5C}"/>
              </a:ext>
            </a:extLst>
          </p:cNvPr>
          <p:cNvSpPr txBox="1"/>
          <p:nvPr/>
        </p:nvSpPr>
        <p:spPr>
          <a:xfrm>
            <a:off x="1594884" y="725487"/>
            <a:ext cx="5037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 IDENTITY IN CHRIST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C43B8088-A134-36D2-6709-94AE193D2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62" y="1253977"/>
            <a:ext cx="9848850" cy="591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defRPr/>
            </a:pPr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secure:</a:t>
            </a:r>
          </a:p>
          <a:p>
            <a:pPr>
              <a:defRPr/>
            </a:pPr>
            <a:endParaRPr lang="en-C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8:1-2: </a:t>
            </a:r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free from condemnation.</a:t>
            </a:r>
          </a:p>
          <a:p>
            <a:pPr>
              <a:defRPr/>
            </a:pPr>
            <a:endParaRPr lang="en-C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8:28: </a:t>
            </a:r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assured that God works for my good in all circumstances.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C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8:31-39: </a:t>
            </a:r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free from any condemnation brought against me and I cannot be separated from the love of God.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C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Corinthians 1:21-22; </a:t>
            </a:r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been established, anointed and sealed by God.</a:t>
            </a:r>
          </a:p>
          <a:p>
            <a:pPr>
              <a:defRPr/>
            </a:pPr>
            <a:endParaRPr lang="en-C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3:1-4; </a:t>
            </a:r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hidden with Christ in God.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altLang="en-US" sz="2800" b="1" dirty="0">
              <a:solidFill>
                <a:srgbClr val="7030A0"/>
              </a:solidFill>
            </a:endParaRPr>
          </a:p>
          <a:p>
            <a:pPr eaLnBrk="1" hangingPunct="1">
              <a:lnSpc>
                <a:spcPts val="1650"/>
              </a:lnSpc>
              <a:spcAft>
                <a:spcPts val="800"/>
              </a:spcAft>
              <a:defRPr/>
            </a:pPr>
            <a:endParaRPr lang="en-CA" altLang="en-US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BC355-6A06-BFF5-B253-E9D3789B3037}"/>
              </a:ext>
            </a:extLst>
          </p:cNvPr>
          <p:cNvSpPr txBox="1"/>
          <p:nvPr/>
        </p:nvSpPr>
        <p:spPr>
          <a:xfrm>
            <a:off x="1669313" y="691116"/>
            <a:ext cx="58236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SECURE IN CHRIST…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11B41553-F0AC-8258-6B31-7967B2FA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089" y="1275907"/>
            <a:ext cx="9856382" cy="543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ts val="1800"/>
              </a:lnSpc>
              <a:buFont typeface="Century Gothic" panose="020B0502020202020204" pitchFamily="34" charset="0"/>
              <a:buAutoNum type="arabicPeriod"/>
            </a:pPr>
            <a:endParaRPr lang="en-CA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</a:pPr>
            <a:r>
              <a:rPr lang="en-CA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am significant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</a:pPr>
            <a:endParaRPr lang="en-CA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John 15:5</a:t>
            </a:r>
            <a:r>
              <a:rPr lang="en-CA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- I am a branch of Jesus Christ, the true vine, and a channel of His life.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</a:pPr>
            <a:endParaRPr lang="en-CA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John 15:16</a:t>
            </a:r>
            <a:r>
              <a:rPr lang="en-CA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- I have been chosen and appointed to bear fruit.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</a:pPr>
            <a:endParaRPr lang="en-CA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Corinthians 3:16</a:t>
            </a:r>
            <a:r>
              <a:rPr lang="en-CA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-  I am God’s temple.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</a:pPr>
            <a:endParaRPr lang="en-CA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Corinthians 5:17-21</a:t>
            </a:r>
            <a:r>
              <a:rPr lang="en-CA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- I am a minister of reconciliation for God.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</a:pPr>
            <a:endParaRPr lang="en-CA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Ephesians 2:6</a:t>
            </a:r>
            <a:r>
              <a:rPr lang="en-CA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- I am seated with Jesus Christ in the heavenly realm.</a:t>
            </a: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517EC645-958E-B7F4-15DF-D4596F157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088" y="733646"/>
            <a:ext cx="6770757" cy="45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altLang="en-US" sz="24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AM SIGNIFICANT IN CHRIST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>
            <a:extLst>
              <a:ext uri="{FF2B5EF4-FFF2-40B4-BE49-F238E27FC236}">
                <a16:creationId xmlns:a16="http://schemas.microsoft.com/office/drawing/2014/main" id="{6C4032B0-3E03-F930-6BFD-4F5312923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722" y="1767215"/>
            <a:ext cx="918653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Jeremiah 29:11-13 KJV </a:t>
            </a:r>
          </a:p>
          <a:p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“11 For I know the thoughts that I think toward you, saith the Lord, thoughts of peace, and not of evil, to give you an expected end.</a:t>
            </a:r>
          </a:p>
          <a:p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 Then shall ye call upon me, and ye shall go and pray unto me, and I will hearken unto you.</a:t>
            </a:r>
          </a:p>
          <a:p>
            <a:r>
              <a:rPr lang="en-C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13 And ye shall seek me, and find me, when ye shall search for me with all your heart.”</a:t>
            </a:r>
          </a:p>
        </p:txBody>
      </p:sp>
      <p:sp>
        <p:nvSpPr>
          <p:cNvPr id="24579" name="TextBox 2">
            <a:extLst>
              <a:ext uri="{FF2B5EF4-FFF2-40B4-BE49-F238E27FC236}">
                <a16:creationId xmlns:a16="http://schemas.microsoft.com/office/drawing/2014/main" id="{5A41FCEC-FA82-3ECE-37B7-A9A07D252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722" y="804231"/>
            <a:ext cx="910855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24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“WHO DO YOU WANT TO BE?” (v. 25)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058BDEC8-9DD9-FFB6-A9B9-1D1681294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191" y="1456660"/>
            <a:ext cx="9632359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marL="342900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principle here – it is: All our decisions have consequences.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Char char="§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choice he made resulted in “ill-treatment with the people of God.”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Char char="§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truth is - you don’t just stop doing something and you start doing something else. He gave up the pleasures of sin – but he endured the ill-treatment with the people of God.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Char char="§"/>
            </a:pPr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CA" alt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2:9 KJV 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“But ye are a chosen generation, a royal priesthood, a holy nation, a peculiar people, that ye should show forth the praises of Him who hath called you out of darkness into His marvelous light.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dirty="0">
              <a:solidFill>
                <a:schemeClr val="tx1"/>
              </a:solidFill>
            </a:endParaRP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221D61F6-E7CF-328C-01A5-430EC536F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192" y="680484"/>
            <a:ext cx="623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CA" altLang="en-US" sz="24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DO I WANT TO BE?</a:t>
            </a:r>
            <a:endParaRPr lang="en-CA" altLang="en-US" sz="24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6F5A8C-FEEA-3D9C-038E-06461D3E512B}"/>
              </a:ext>
            </a:extLst>
          </p:cNvPr>
          <p:cNvSpPr txBox="1"/>
          <p:nvPr/>
        </p:nvSpPr>
        <p:spPr>
          <a:xfrm>
            <a:off x="1531088" y="1263019"/>
            <a:ext cx="1016653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You see God is more concerned with our character than HE is with </a:t>
            </a:r>
          </a:p>
          <a:p>
            <a:pPr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	our comfort. </a:t>
            </a:r>
          </a:p>
          <a:p>
            <a:pPr>
              <a:defRPr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 is more concerned with our holiness than He is with our happiness. </a:t>
            </a:r>
          </a:p>
          <a:p>
            <a:pPr>
              <a:defRPr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Moses choice led him to a rough life and a blessed life. He chose his path. </a:t>
            </a:r>
          </a:p>
          <a:p>
            <a:pPr>
              <a:defRPr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 took personal responsibility for it.</a:t>
            </a:r>
          </a:p>
          <a:p>
            <a:pPr>
              <a:defRPr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Accept Your RESPONSIBILITIES</a:t>
            </a:r>
          </a:p>
          <a:p>
            <a:pPr>
              <a:defRPr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CA" sz="2400" dirty="0"/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CCCA2737-A4DD-580D-9122-995B430B5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781" y="616688"/>
            <a:ext cx="5388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RESPONSIBILE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16834</TotalTime>
  <Words>1225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FOCUS OF THE MESSAGE 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CHURCH</dc:title>
  <dc:creator>Lovelace ST.John</dc:creator>
  <cp:lastModifiedBy>Jennel Wilmot</cp:lastModifiedBy>
  <cp:revision>239</cp:revision>
  <dcterms:created xsi:type="dcterms:W3CDTF">2020-01-07T15:26:34Z</dcterms:created>
  <dcterms:modified xsi:type="dcterms:W3CDTF">2024-11-23T16:22:32Z</dcterms:modified>
</cp:coreProperties>
</file>